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9" r:id="rId1"/>
    <p:sldMasterId id="2147483648" r:id="rId2"/>
  </p:sldMasterIdLst>
  <p:notesMasterIdLst>
    <p:notesMasterId r:id="rId54"/>
  </p:notesMasterIdLst>
  <p:sldIdLst>
    <p:sldId id="256" r:id="rId3"/>
    <p:sldId id="273" r:id="rId4"/>
    <p:sldId id="333" r:id="rId5"/>
    <p:sldId id="269" r:id="rId6"/>
    <p:sldId id="141168991" r:id="rId7"/>
    <p:sldId id="364" r:id="rId8"/>
    <p:sldId id="271" r:id="rId9"/>
    <p:sldId id="258" r:id="rId10"/>
    <p:sldId id="267" r:id="rId11"/>
    <p:sldId id="331" r:id="rId12"/>
    <p:sldId id="339" r:id="rId13"/>
    <p:sldId id="341" r:id="rId14"/>
    <p:sldId id="342" r:id="rId15"/>
    <p:sldId id="343" r:id="rId16"/>
    <p:sldId id="338" r:id="rId17"/>
    <p:sldId id="340" r:id="rId18"/>
    <p:sldId id="362" r:id="rId19"/>
    <p:sldId id="272" r:id="rId20"/>
    <p:sldId id="297" r:id="rId21"/>
    <p:sldId id="141168998" r:id="rId22"/>
    <p:sldId id="263" r:id="rId23"/>
    <p:sldId id="257" r:id="rId24"/>
    <p:sldId id="351" r:id="rId25"/>
    <p:sldId id="354" r:id="rId26"/>
    <p:sldId id="355" r:id="rId27"/>
    <p:sldId id="353" r:id="rId28"/>
    <p:sldId id="259" r:id="rId29"/>
    <p:sldId id="261" r:id="rId30"/>
    <p:sldId id="356" r:id="rId31"/>
    <p:sldId id="360" r:id="rId32"/>
    <p:sldId id="361" r:id="rId33"/>
    <p:sldId id="357" r:id="rId34"/>
    <p:sldId id="358" r:id="rId35"/>
    <p:sldId id="359" r:id="rId36"/>
    <p:sldId id="363" r:id="rId37"/>
    <p:sldId id="264" r:id="rId38"/>
    <p:sldId id="262" r:id="rId39"/>
    <p:sldId id="344" r:id="rId40"/>
    <p:sldId id="345" r:id="rId41"/>
    <p:sldId id="346" r:id="rId42"/>
    <p:sldId id="347" r:id="rId43"/>
    <p:sldId id="348" r:id="rId44"/>
    <p:sldId id="266" r:id="rId45"/>
    <p:sldId id="349" r:id="rId46"/>
    <p:sldId id="141168992" r:id="rId47"/>
    <p:sldId id="141168993" r:id="rId48"/>
    <p:sldId id="141168994" r:id="rId49"/>
    <p:sldId id="141168995" r:id="rId50"/>
    <p:sldId id="141168996" r:id="rId51"/>
    <p:sldId id="141168997" r:id="rId52"/>
    <p:sldId id="337" r:id="rId5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BB1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246F3E-ECE4-4B91-A4BB-AF8C114D6B65}" v="1122" dt="2025-06-11T10:07:58.2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1122" y="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-1455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ers Damkjær Møller" userId="8a5e6891-1df1-4bd1-8375-db57aac59891" providerId="ADAL" clId="{01246F3E-ECE4-4B91-A4BB-AF8C114D6B65}"/>
    <pc:docChg chg="undo custSel addSld delSld modSld sldOrd addMainMaster modMainMaster">
      <pc:chgData name="Anders Damkjær Møller" userId="8a5e6891-1df1-4bd1-8375-db57aac59891" providerId="ADAL" clId="{01246F3E-ECE4-4B91-A4BB-AF8C114D6B65}" dt="2025-06-11T10:07:58.251" v="5964" actId="1076"/>
      <pc:docMkLst>
        <pc:docMk/>
      </pc:docMkLst>
      <pc:sldChg chg="addSp delSp modSp mod setBg">
        <pc:chgData name="Anders Damkjær Møller" userId="8a5e6891-1df1-4bd1-8375-db57aac59891" providerId="ADAL" clId="{01246F3E-ECE4-4B91-A4BB-AF8C114D6B65}" dt="2025-06-11T06:00:35.196" v="5259" actId="1076"/>
        <pc:sldMkLst>
          <pc:docMk/>
          <pc:sldMk cId="0" sldId="256"/>
        </pc:sldMkLst>
        <pc:spChg chg="mod">
          <ac:chgData name="Anders Damkjær Møller" userId="8a5e6891-1df1-4bd1-8375-db57aac59891" providerId="ADAL" clId="{01246F3E-ECE4-4B91-A4BB-AF8C114D6B65}" dt="2025-06-11T05:59:39.826" v="5223" actId="1076"/>
          <ac:spMkLst>
            <pc:docMk/>
            <pc:sldMk cId="0" sldId="256"/>
            <ac:spMk id="2" creationId="{00000000-0000-0000-0000-000000000000}"/>
          </ac:spMkLst>
        </pc:spChg>
        <pc:spChg chg="add mod">
          <ac:chgData name="Anders Damkjær Møller" userId="8a5e6891-1df1-4bd1-8375-db57aac59891" providerId="ADAL" clId="{01246F3E-ECE4-4B91-A4BB-AF8C114D6B65}" dt="2025-06-11T06:00:35.196" v="5259" actId="1076"/>
          <ac:spMkLst>
            <pc:docMk/>
            <pc:sldMk cId="0" sldId="256"/>
            <ac:spMk id="3" creationId="{39D7ACBB-E462-46E8-CA57-6056C24409C5}"/>
          </ac:spMkLst>
        </pc:spChg>
        <pc:spChg chg="add mod">
          <ac:chgData name="Anders Damkjær Møller" userId="8a5e6891-1df1-4bd1-8375-db57aac59891" providerId="ADAL" clId="{01246F3E-ECE4-4B91-A4BB-AF8C114D6B65}" dt="2025-06-11T06:00:16.238" v="5257" actId="1076"/>
          <ac:spMkLst>
            <pc:docMk/>
            <pc:sldMk cId="0" sldId="256"/>
            <ac:spMk id="4" creationId="{09FC496F-D364-9BFE-F5A9-83DDCD8E332B}"/>
          </ac:spMkLst>
        </pc:spChg>
      </pc:sldChg>
      <pc:sldChg chg="addSp delSp modSp mod ord setBg">
        <pc:chgData name="Anders Damkjær Møller" userId="8a5e6891-1df1-4bd1-8375-db57aac59891" providerId="ADAL" clId="{01246F3E-ECE4-4B91-A4BB-AF8C114D6B65}" dt="2025-06-10T19:06:37.924" v="5220"/>
        <pc:sldMkLst>
          <pc:docMk/>
          <pc:sldMk cId="0" sldId="257"/>
        </pc:sldMkLst>
        <pc:spChg chg="mod ord">
          <ac:chgData name="Anders Damkjær Møller" userId="8a5e6891-1df1-4bd1-8375-db57aac59891" providerId="ADAL" clId="{01246F3E-ECE4-4B91-A4BB-AF8C114D6B65}" dt="2025-06-10T18:53:19.010" v="5132" actId="5793"/>
          <ac:spMkLst>
            <pc:docMk/>
            <pc:sldMk cId="0" sldId="257"/>
            <ac:spMk id="2" creationId="{00000000-0000-0000-0000-000000000000}"/>
          </ac:spMkLst>
        </pc:spChg>
        <pc:spChg chg="add del">
          <ac:chgData name="Anders Damkjær Møller" userId="8a5e6891-1df1-4bd1-8375-db57aac59891" providerId="ADAL" clId="{01246F3E-ECE4-4B91-A4BB-AF8C114D6B65}" dt="2025-06-10T18:53:02.864" v="5124" actId="26606"/>
          <ac:spMkLst>
            <pc:docMk/>
            <pc:sldMk cId="0" sldId="257"/>
            <ac:spMk id="17" creationId="{9F7D5CDA-D291-4307-BF55-1381FED29634}"/>
          </ac:spMkLst>
        </pc:spChg>
        <pc:spChg chg="add del">
          <ac:chgData name="Anders Damkjær Møller" userId="8a5e6891-1df1-4bd1-8375-db57aac59891" providerId="ADAL" clId="{01246F3E-ECE4-4B91-A4BB-AF8C114D6B65}" dt="2025-06-10T18:52:59.540" v="5121" actId="26606"/>
          <ac:spMkLst>
            <pc:docMk/>
            <pc:sldMk cId="0" sldId="257"/>
            <ac:spMk id="24" creationId="{22A397E7-BF60-45B2-84C7-B074B76C37A7}"/>
          </ac:spMkLst>
        </pc:spChg>
        <pc:spChg chg="add del">
          <ac:chgData name="Anders Damkjær Møller" userId="8a5e6891-1df1-4bd1-8375-db57aac59891" providerId="ADAL" clId="{01246F3E-ECE4-4B91-A4BB-AF8C114D6B65}" dt="2025-06-10T18:52:59.540" v="5121" actId="26606"/>
          <ac:spMkLst>
            <pc:docMk/>
            <pc:sldMk cId="0" sldId="257"/>
            <ac:spMk id="26" creationId="{890DEF05-784E-4B61-89E4-04C4ECF4E5A0}"/>
          </ac:spMkLst>
        </pc:spChg>
        <pc:spChg chg="add del">
          <ac:chgData name="Anders Damkjær Møller" userId="8a5e6891-1df1-4bd1-8375-db57aac59891" providerId="ADAL" clId="{01246F3E-ECE4-4B91-A4BB-AF8C114D6B65}" dt="2025-06-10T18:53:02.862" v="5123" actId="26606"/>
          <ac:spMkLst>
            <pc:docMk/>
            <pc:sldMk cId="0" sldId="257"/>
            <ac:spMk id="30" creationId="{D47766EE-4192-4B2D-A5A0-F60F9A5F743F}"/>
          </ac:spMkLst>
        </pc:spChg>
        <pc:spChg chg="add del">
          <ac:chgData name="Anders Damkjær Møller" userId="8a5e6891-1df1-4bd1-8375-db57aac59891" providerId="ADAL" clId="{01246F3E-ECE4-4B91-A4BB-AF8C114D6B65}" dt="2025-06-10T18:53:02.862" v="5123" actId="26606"/>
          <ac:spMkLst>
            <pc:docMk/>
            <pc:sldMk cId="0" sldId="257"/>
            <ac:spMk id="31" creationId="{D6705569-F545-4F47-A260-A9202826EA20}"/>
          </ac:spMkLst>
        </pc:spChg>
        <pc:spChg chg="add">
          <ac:chgData name="Anders Damkjær Møller" userId="8a5e6891-1df1-4bd1-8375-db57aac59891" providerId="ADAL" clId="{01246F3E-ECE4-4B91-A4BB-AF8C114D6B65}" dt="2025-06-10T18:53:02.864" v="5124" actId="26606"/>
          <ac:spMkLst>
            <pc:docMk/>
            <pc:sldMk cId="0" sldId="257"/>
            <ac:spMk id="33" creationId="{9B7AD9F6-8CE7-4299-8FC6-328F4DCD3FF9}"/>
          </ac:spMkLst>
        </pc:spChg>
        <pc:spChg chg="add">
          <ac:chgData name="Anders Damkjær Møller" userId="8a5e6891-1df1-4bd1-8375-db57aac59891" providerId="ADAL" clId="{01246F3E-ECE4-4B91-A4BB-AF8C114D6B65}" dt="2025-06-10T18:53:02.864" v="5124" actId="26606"/>
          <ac:spMkLst>
            <pc:docMk/>
            <pc:sldMk cId="0" sldId="257"/>
            <ac:spMk id="34" creationId="{F49775AF-8896-43EE-92C6-83497D6DC56F}"/>
          </ac:spMkLst>
        </pc:spChg>
        <pc:picChg chg="add del mod">
          <ac:chgData name="Anders Damkjær Møller" userId="8a5e6891-1df1-4bd1-8375-db57aac59891" providerId="ADAL" clId="{01246F3E-ECE4-4B91-A4BB-AF8C114D6B65}" dt="2025-06-10T11:03:21.543" v="4778"/>
          <ac:picMkLst>
            <pc:docMk/>
            <pc:sldMk cId="0" sldId="257"/>
            <ac:picMk id="10" creationId="{F8F38130-3F31-225A-76F1-0AF5ECD721F9}"/>
          </ac:picMkLst>
        </pc:picChg>
        <pc:picChg chg="add mod">
          <ac:chgData name="Anders Damkjær Møller" userId="8a5e6891-1df1-4bd1-8375-db57aac59891" providerId="ADAL" clId="{01246F3E-ECE4-4B91-A4BB-AF8C114D6B65}" dt="2025-06-10T18:53:02.864" v="5124" actId="26606"/>
          <ac:picMkLst>
            <pc:docMk/>
            <pc:sldMk cId="0" sldId="257"/>
            <ac:picMk id="19" creationId="{6CF1841F-6C44-0526-E0E8-FD7B419C35F0}"/>
          </ac:picMkLst>
        </pc:picChg>
        <pc:cxnChg chg="add del">
          <ac:chgData name="Anders Damkjær Møller" userId="8a5e6891-1df1-4bd1-8375-db57aac59891" providerId="ADAL" clId="{01246F3E-ECE4-4B91-A4BB-AF8C114D6B65}" dt="2025-06-10T18:52:59.540" v="5121" actId="26606"/>
          <ac:cxnSpMkLst>
            <pc:docMk/>
            <pc:sldMk cId="0" sldId="257"/>
            <ac:cxnSpMk id="28" creationId="{C41BAEC7-F7B0-4224-8B18-8F74B7D87F0B}"/>
          </ac:cxnSpMkLst>
        </pc:cxnChg>
      </pc:sldChg>
      <pc:sldChg chg="addSp delSp modSp mod ord modMedia setBg addAnim delAnim">
        <pc:chgData name="Anders Damkjær Møller" userId="8a5e6891-1df1-4bd1-8375-db57aac59891" providerId="ADAL" clId="{01246F3E-ECE4-4B91-A4BB-AF8C114D6B65}" dt="2025-06-10T08:36:42.448" v="2767" actId="27957"/>
        <pc:sldMkLst>
          <pc:docMk/>
          <pc:sldMk cId="0" sldId="258"/>
        </pc:sldMkLst>
        <pc:spChg chg="mod">
          <ac:chgData name="Anders Damkjær Møller" userId="8a5e6891-1df1-4bd1-8375-db57aac59891" providerId="ADAL" clId="{01246F3E-ECE4-4B91-A4BB-AF8C114D6B65}" dt="2025-06-09T21:25:35.835" v="2305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Anders Damkjær Møller" userId="8a5e6891-1df1-4bd1-8375-db57aac59891" providerId="ADAL" clId="{01246F3E-ECE4-4B91-A4BB-AF8C114D6B65}" dt="2025-06-09T21:25:35.835" v="2305" actId="26606"/>
          <ac:spMkLst>
            <pc:docMk/>
            <pc:sldMk cId="0" sldId="258"/>
            <ac:spMk id="3" creationId="{00000000-0000-0000-0000-000000000000}"/>
          </ac:spMkLst>
        </pc:spChg>
        <pc:spChg chg="add">
          <ac:chgData name="Anders Damkjær Møller" userId="8a5e6891-1df1-4bd1-8375-db57aac59891" providerId="ADAL" clId="{01246F3E-ECE4-4B91-A4BB-AF8C114D6B65}" dt="2025-06-09T21:26:26.926" v="2311" actId="26606"/>
          <ac:spMkLst>
            <pc:docMk/>
            <pc:sldMk cId="0" sldId="258"/>
            <ac:spMk id="81" creationId="{93245F62-CCC4-49E4-B95B-EA6C1E790510}"/>
          </ac:spMkLst>
        </pc:spChg>
        <pc:spChg chg="add">
          <ac:chgData name="Anders Damkjær Møller" userId="8a5e6891-1df1-4bd1-8375-db57aac59891" providerId="ADAL" clId="{01246F3E-ECE4-4B91-A4BB-AF8C114D6B65}" dt="2025-06-09T21:26:26.926" v="2311" actId="26606"/>
          <ac:spMkLst>
            <pc:docMk/>
            <pc:sldMk cId="0" sldId="258"/>
            <ac:spMk id="83" creationId="{E6C0DD6B-6AA3-448F-9B99-8386295BC1B4}"/>
          </ac:spMkLst>
        </pc:spChg>
        <pc:picChg chg="add mod">
          <ac:chgData name="Anders Damkjær Møller" userId="8a5e6891-1df1-4bd1-8375-db57aac59891" providerId="ADAL" clId="{01246F3E-ECE4-4B91-A4BB-AF8C114D6B65}" dt="2025-06-10T08:36:42.448" v="2767" actId="27957"/>
          <ac:picMkLst>
            <pc:docMk/>
            <pc:sldMk cId="0" sldId="258"/>
            <ac:picMk id="82" creationId="{23582C3C-CF97-D83B-BA5D-F92F79E58BCC}"/>
          </ac:picMkLst>
        </pc:picChg>
      </pc:sldChg>
      <pc:sldChg chg="addSp delSp modSp mod setBg addAnim delAnim modAnim">
        <pc:chgData name="Anders Damkjær Møller" userId="8a5e6891-1df1-4bd1-8375-db57aac59891" providerId="ADAL" clId="{01246F3E-ECE4-4B91-A4BB-AF8C114D6B65}" dt="2025-06-10T11:03:21.545" v="4786"/>
        <pc:sldMkLst>
          <pc:docMk/>
          <pc:sldMk cId="0" sldId="259"/>
        </pc:sldMkLst>
        <pc:spChg chg="mod">
          <ac:chgData name="Anders Damkjær Møller" userId="8a5e6891-1df1-4bd1-8375-db57aac59891" providerId="ADAL" clId="{01246F3E-ECE4-4B91-A4BB-AF8C114D6B65}" dt="2025-06-10T09:17:44.326" v="3473" actId="26606"/>
          <ac:spMkLst>
            <pc:docMk/>
            <pc:sldMk cId="0" sldId="259"/>
            <ac:spMk id="2" creationId="{00000000-0000-0000-0000-000000000000}"/>
          </ac:spMkLst>
        </pc:spChg>
        <pc:spChg chg="del mod">
          <ac:chgData name="Anders Damkjær Møller" userId="8a5e6891-1df1-4bd1-8375-db57aac59891" providerId="ADAL" clId="{01246F3E-ECE4-4B91-A4BB-AF8C114D6B65}" dt="2025-06-10T09:31:57.028" v="3616" actId="478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Anders Damkjær Møller" userId="8a5e6891-1df1-4bd1-8375-db57aac59891" providerId="ADAL" clId="{01246F3E-ECE4-4B91-A4BB-AF8C114D6B65}" dt="2025-06-10T09:29:03.141" v="3535" actId="207"/>
          <ac:spMkLst>
            <pc:docMk/>
            <pc:sldMk cId="0" sldId="259"/>
            <ac:spMk id="8" creationId="{B4EA9D3B-9732-9DEB-4F00-A16C98199894}"/>
          </ac:spMkLst>
        </pc:spChg>
        <pc:spChg chg="add mod">
          <ac:chgData name="Anders Damkjær Møller" userId="8a5e6891-1df1-4bd1-8375-db57aac59891" providerId="ADAL" clId="{01246F3E-ECE4-4B91-A4BB-AF8C114D6B65}" dt="2025-06-10T09:31:46.591" v="3614" actId="113"/>
          <ac:spMkLst>
            <pc:docMk/>
            <pc:sldMk cId="0" sldId="259"/>
            <ac:spMk id="12" creationId="{4B7656D3-5A7A-A1C5-B3F6-E006EB1C8A99}"/>
          </ac:spMkLst>
        </pc:spChg>
        <pc:spChg chg="add mod">
          <ac:chgData name="Anders Damkjær Møller" userId="8a5e6891-1df1-4bd1-8375-db57aac59891" providerId="ADAL" clId="{01246F3E-ECE4-4B91-A4BB-AF8C114D6B65}" dt="2025-06-10T09:28:56.855" v="3533" actId="207"/>
          <ac:spMkLst>
            <pc:docMk/>
            <pc:sldMk cId="0" sldId="259"/>
            <ac:spMk id="15" creationId="{FB5D3BF8-60CD-7BBF-2036-EE686B3C3B2F}"/>
          </ac:spMkLst>
        </pc:spChg>
        <pc:spChg chg="add mod">
          <ac:chgData name="Anders Damkjær Møller" userId="8a5e6891-1df1-4bd1-8375-db57aac59891" providerId="ADAL" clId="{01246F3E-ECE4-4B91-A4BB-AF8C114D6B65}" dt="2025-06-10T09:32:33.176" v="3631" actId="1076"/>
          <ac:spMkLst>
            <pc:docMk/>
            <pc:sldMk cId="0" sldId="259"/>
            <ac:spMk id="17" creationId="{915C2322-3981-3E4F-005B-0238B9D144C5}"/>
          </ac:spMkLst>
        </pc:spChg>
        <pc:spChg chg="add del">
          <ac:chgData name="Anders Damkjær Møller" userId="8a5e6891-1df1-4bd1-8375-db57aac59891" providerId="ADAL" clId="{01246F3E-ECE4-4B91-A4BB-AF8C114D6B65}" dt="2025-06-10T09:17:44.326" v="3473" actId="26606"/>
          <ac:spMkLst>
            <pc:docMk/>
            <pc:sldMk cId="0" sldId="259"/>
            <ac:spMk id="18" creationId="{20D5D19D-0789-4518-B5DC-D47ADF69D25A}"/>
          </ac:spMkLst>
        </pc:spChg>
        <pc:spChg chg="add mod">
          <ac:chgData name="Anders Damkjær Møller" userId="8a5e6891-1df1-4bd1-8375-db57aac59891" providerId="ADAL" clId="{01246F3E-ECE4-4B91-A4BB-AF8C114D6B65}" dt="2025-06-10T09:31:00.194" v="3577" actId="207"/>
          <ac:spMkLst>
            <pc:docMk/>
            <pc:sldMk cId="0" sldId="259"/>
            <ac:spMk id="24" creationId="{75F37DDC-7FC1-6115-D62B-22D7DE062B5A}"/>
          </ac:spMkLst>
        </pc:spChg>
        <pc:spChg chg="add del">
          <ac:chgData name="Anders Damkjær Møller" userId="8a5e6891-1df1-4bd1-8375-db57aac59891" providerId="ADAL" clId="{01246F3E-ECE4-4B91-A4BB-AF8C114D6B65}" dt="2025-06-10T09:17:44.326" v="3473" actId="26606"/>
          <ac:spMkLst>
            <pc:docMk/>
            <pc:sldMk cId="0" sldId="259"/>
            <ac:spMk id="25" creationId="{B81933D1-5615-42C7-9C0B-4EB7105CCE2D}"/>
          </ac:spMkLst>
        </pc:spChg>
        <pc:spChg chg="add mod">
          <ac:chgData name="Anders Damkjær Møller" userId="8a5e6891-1df1-4bd1-8375-db57aac59891" providerId="ADAL" clId="{01246F3E-ECE4-4B91-A4BB-AF8C114D6B65}" dt="2025-06-10T09:32:23.070" v="3630" actId="113"/>
          <ac:spMkLst>
            <pc:docMk/>
            <pc:sldMk cId="0" sldId="259"/>
            <ac:spMk id="26" creationId="{53CEA44F-9E0A-86AE-EEFE-5FD6A6CFA8EC}"/>
          </ac:spMkLst>
        </pc:spChg>
        <pc:spChg chg="add del">
          <ac:chgData name="Anders Damkjær Møller" userId="8a5e6891-1df1-4bd1-8375-db57aac59891" providerId="ADAL" clId="{01246F3E-ECE4-4B91-A4BB-AF8C114D6B65}" dt="2025-06-10T09:17:44.326" v="3473" actId="26606"/>
          <ac:spMkLst>
            <pc:docMk/>
            <pc:sldMk cId="0" sldId="259"/>
            <ac:spMk id="27" creationId="{19C9EAEA-39D0-4B0E-A0EB-51E7B26740B1}"/>
          </ac:spMkLst>
        </pc:spChg>
        <pc:spChg chg="add">
          <ac:chgData name="Anders Damkjær Møller" userId="8a5e6891-1df1-4bd1-8375-db57aac59891" providerId="ADAL" clId="{01246F3E-ECE4-4B91-A4BB-AF8C114D6B65}" dt="2025-06-10T09:17:44.326" v="3473" actId="26606"/>
          <ac:spMkLst>
            <pc:docMk/>
            <pc:sldMk cId="0" sldId="259"/>
            <ac:spMk id="32" creationId="{ECC07320-C2CA-4E29-8481-9D9E143C7788}"/>
          </ac:spMkLst>
        </pc:spChg>
        <pc:spChg chg="add">
          <ac:chgData name="Anders Damkjær Møller" userId="8a5e6891-1df1-4bd1-8375-db57aac59891" providerId="ADAL" clId="{01246F3E-ECE4-4B91-A4BB-AF8C114D6B65}" dt="2025-06-10T09:17:44.326" v="3473" actId="26606"/>
          <ac:spMkLst>
            <pc:docMk/>
            <pc:sldMk cId="0" sldId="259"/>
            <ac:spMk id="34" creationId="{178FB36B-5BFE-42CA-BC60-1115E0D95EEC}"/>
          </ac:spMkLst>
        </pc:spChg>
        <pc:grpChg chg="add del">
          <ac:chgData name="Anders Damkjær Møller" userId="8a5e6891-1df1-4bd1-8375-db57aac59891" providerId="ADAL" clId="{01246F3E-ECE4-4B91-A4BB-AF8C114D6B65}" dt="2025-06-10T09:17:44.326" v="3473" actId="26606"/>
          <ac:grpSpMkLst>
            <pc:docMk/>
            <pc:sldMk cId="0" sldId="259"/>
            <ac:grpSpMk id="20" creationId="{032D8612-31EB-44CF-A1D0-14FD4C705424}"/>
          </ac:grpSpMkLst>
        </pc:grpChg>
        <pc:picChg chg="add mod ord">
          <ac:chgData name="Anders Damkjær Møller" userId="8a5e6891-1df1-4bd1-8375-db57aac59891" providerId="ADAL" clId="{01246F3E-ECE4-4B91-A4BB-AF8C114D6B65}" dt="2025-06-10T09:26:48.265" v="3516" actId="1076"/>
          <ac:picMkLst>
            <pc:docMk/>
            <pc:sldMk cId="0" sldId="259"/>
            <ac:picMk id="4" creationId="{BDDF5237-7D9F-7628-A91B-144A9348FCE7}"/>
          </ac:picMkLst>
        </pc:picChg>
        <pc:picChg chg="add del mod">
          <ac:chgData name="Anders Damkjær Møller" userId="8a5e6891-1df1-4bd1-8375-db57aac59891" providerId="ADAL" clId="{01246F3E-ECE4-4B91-A4BB-AF8C114D6B65}" dt="2025-06-10T11:03:21.545" v="4786"/>
          <ac:picMkLst>
            <pc:docMk/>
            <pc:sldMk cId="0" sldId="259"/>
            <ac:picMk id="28" creationId="{01F4817A-A2D5-7731-60E6-AC5B39A55AD2}"/>
          </ac:picMkLst>
        </pc:picChg>
      </pc:sldChg>
      <pc:sldChg chg="del">
        <pc:chgData name="Anders Damkjær Møller" userId="8a5e6891-1df1-4bd1-8375-db57aac59891" providerId="ADAL" clId="{01246F3E-ECE4-4B91-A4BB-AF8C114D6B65}" dt="2025-06-09T19:38:18.158" v="1648" actId="47"/>
        <pc:sldMkLst>
          <pc:docMk/>
          <pc:sldMk cId="0" sldId="260"/>
        </pc:sldMkLst>
      </pc:sldChg>
      <pc:sldChg chg="addSp delSp modSp mod setBg">
        <pc:chgData name="Anders Damkjær Møller" userId="8a5e6891-1df1-4bd1-8375-db57aac59891" providerId="ADAL" clId="{01246F3E-ECE4-4B91-A4BB-AF8C114D6B65}" dt="2025-06-09T21:18:15.196" v="2300" actId="14100"/>
        <pc:sldMkLst>
          <pc:docMk/>
          <pc:sldMk cId="0" sldId="261"/>
        </pc:sldMkLst>
        <pc:spChg chg="mod">
          <ac:chgData name="Anders Damkjær Møller" userId="8a5e6891-1df1-4bd1-8375-db57aac59891" providerId="ADAL" clId="{01246F3E-ECE4-4B91-A4BB-AF8C114D6B65}" dt="2025-06-09T21:16:03.810" v="2156" actId="26606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Anders Damkjær Møller" userId="8a5e6891-1df1-4bd1-8375-db57aac59891" providerId="ADAL" clId="{01246F3E-ECE4-4B91-A4BB-AF8C114D6B65}" dt="2025-06-09T21:18:15.196" v="2300" actId="14100"/>
          <ac:spMkLst>
            <pc:docMk/>
            <pc:sldMk cId="0" sldId="261"/>
            <ac:spMk id="6" creationId="{BF34DC5B-C874-6F74-70EA-C52CF03387E9}"/>
          </ac:spMkLst>
        </pc:spChg>
        <pc:spChg chg="add">
          <ac:chgData name="Anders Damkjær Møller" userId="8a5e6891-1df1-4bd1-8375-db57aac59891" providerId="ADAL" clId="{01246F3E-ECE4-4B91-A4BB-AF8C114D6B65}" dt="2025-06-09T21:16:03.810" v="2156" actId="26606"/>
          <ac:spMkLst>
            <pc:docMk/>
            <pc:sldMk cId="0" sldId="261"/>
            <ac:spMk id="21" creationId="{C7D023E4-8DE1-436E-9847-ED6A4B4B04FD}"/>
          </ac:spMkLst>
        </pc:spChg>
        <pc:spChg chg="add">
          <ac:chgData name="Anders Damkjær Møller" userId="8a5e6891-1df1-4bd1-8375-db57aac59891" providerId="ADAL" clId="{01246F3E-ECE4-4B91-A4BB-AF8C114D6B65}" dt="2025-06-09T21:16:03.810" v="2156" actId="26606"/>
          <ac:spMkLst>
            <pc:docMk/>
            <pc:sldMk cId="0" sldId="261"/>
            <ac:spMk id="23" creationId="{63C1F321-BB96-4700-B3CE-1A6156067F44}"/>
          </ac:spMkLst>
        </pc:spChg>
        <pc:grpChg chg="add">
          <ac:chgData name="Anders Damkjær Møller" userId="8a5e6891-1df1-4bd1-8375-db57aac59891" providerId="ADAL" clId="{01246F3E-ECE4-4B91-A4BB-AF8C114D6B65}" dt="2025-06-09T21:16:03.810" v="2156" actId="26606"/>
          <ac:grpSpMkLst>
            <pc:docMk/>
            <pc:sldMk cId="0" sldId="261"/>
            <ac:grpSpMk id="25" creationId="{3FA1AD64-F15F-417D-956C-B2C211FC905E}"/>
          </ac:grpSpMkLst>
        </pc:grpChg>
        <pc:grpChg chg="add">
          <ac:chgData name="Anders Damkjær Møller" userId="8a5e6891-1df1-4bd1-8375-db57aac59891" providerId="ADAL" clId="{01246F3E-ECE4-4B91-A4BB-AF8C114D6B65}" dt="2025-06-09T21:16:03.810" v="2156" actId="26606"/>
          <ac:grpSpMkLst>
            <pc:docMk/>
            <pc:sldMk cId="0" sldId="261"/>
            <ac:grpSpMk id="29" creationId="{43F5E015-E085-4624-B431-B42414448684}"/>
          </ac:grpSpMkLst>
        </pc:grpChg>
      </pc:sldChg>
      <pc:sldChg chg="addSp delSp modSp mod ord setBg addAnim">
        <pc:chgData name="Anders Damkjær Møller" userId="8a5e6891-1df1-4bd1-8375-db57aac59891" providerId="ADAL" clId="{01246F3E-ECE4-4B91-A4BB-AF8C114D6B65}" dt="2025-06-11T07:58:40.788" v="5910" actId="27636"/>
        <pc:sldMkLst>
          <pc:docMk/>
          <pc:sldMk cId="0" sldId="262"/>
        </pc:sldMkLst>
        <pc:spChg chg="mod">
          <ac:chgData name="Anders Damkjær Møller" userId="8a5e6891-1df1-4bd1-8375-db57aac59891" providerId="ADAL" clId="{01246F3E-ECE4-4B91-A4BB-AF8C114D6B65}" dt="2025-06-10T10:57:51.550" v="4690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Anders Damkjær Møller" userId="8a5e6891-1df1-4bd1-8375-db57aac59891" providerId="ADAL" clId="{01246F3E-ECE4-4B91-A4BB-AF8C114D6B65}" dt="2025-06-11T07:58:40.788" v="5910" actId="2763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Anders Damkjær Møller" userId="8a5e6891-1df1-4bd1-8375-db57aac59891" providerId="ADAL" clId="{01246F3E-ECE4-4B91-A4BB-AF8C114D6B65}" dt="2025-06-10T09:57:52.694" v="3823" actId="26606"/>
          <ac:spMkLst>
            <pc:docMk/>
            <pc:sldMk cId="0" sldId="262"/>
            <ac:spMk id="9" creationId="{8DE2E8FE-B87B-430D-9722-167B5E2C2577}"/>
          </ac:spMkLst>
        </pc:spChg>
        <pc:spChg chg="add del">
          <ac:chgData name="Anders Damkjær Møller" userId="8a5e6891-1df1-4bd1-8375-db57aac59891" providerId="ADAL" clId="{01246F3E-ECE4-4B91-A4BB-AF8C114D6B65}" dt="2025-06-10T09:57:52.694" v="3823" actId="26606"/>
          <ac:spMkLst>
            <pc:docMk/>
            <pc:sldMk cId="0" sldId="262"/>
            <ac:spMk id="11" creationId="{5E7AA7E8-8006-4E1F-A566-FCF37EE6F35D}"/>
          </ac:spMkLst>
        </pc:spChg>
        <pc:spChg chg="add">
          <ac:chgData name="Anders Damkjær Møller" userId="8a5e6891-1df1-4bd1-8375-db57aac59891" providerId="ADAL" clId="{01246F3E-ECE4-4B91-A4BB-AF8C114D6B65}" dt="2025-06-10T09:57:52.694" v="3823" actId="26606"/>
          <ac:spMkLst>
            <pc:docMk/>
            <pc:sldMk cId="0" sldId="262"/>
            <ac:spMk id="18" creationId="{9C6777B5-64F4-4200-B099-34168B69FE53}"/>
          </ac:spMkLst>
        </pc:spChg>
        <pc:spChg chg="add">
          <ac:chgData name="Anders Damkjær Møller" userId="8a5e6891-1df1-4bd1-8375-db57aac59891" providerId="ADAL" clId="{01246F3E-ECE4-4B91-A4BB-AF8C114D6B65}" dt="2025-06-10T09:57:52.694" v="3823" actId="26606"/>
          <ac:spMkLst>
            <pc:docMk/>
            <pc:sldMk cId="0" sldId="262"/>
            <ac:spMk id="20" creationId="{9B37791B-B040-4694-BFDC-8DD132D86E8E}"/>
          </ac:spMkLst>
        </pc:spChg>
        <pc:grpChg chg="add">
          <ac:chgData name="Anders Damkjær Møller" userId="8a5e6891-1df1-4bd1-8375-db57aac59891" providerId="ADAL" clId="{01246F3E-ECE4-4B91-A4BB-AF8C114D6B65}" dt="2025-06-10T09:57:52.694" v="3823" actId="26606"/>
          <ac:grpSpMkLst>
            <pc:docMk/>
            <pc:sldMk cId="0" sldId="262"/>
            <ac:grpSpMk id="22" creationId="{4252769E-B9F0-4068-A645-5BBEF16E9C28}"/>
          </ac:grpSpMkLst>
        </pc:grpChg>
        <pc:picChg chg="add del mod">
          <ac:chgData name="Anders Damkjær Møller" userId="8a5e6891-1df1-4bd1-8375-db57aac59891" providerId="ADAL" clId="{01246F3E-ECE4-4B91-A4BB-AF8C114D6B65}" dt="2025-06-10T11:03:21.559" v="4834"/>
          <ac:picMkLst>
            <pc:docMk/>
            <pc:sldMk cId="0" sldId="262"/>
            <ac:picMk id="4" creationId="{47508729-3030-55C4-D8DC-94DD46ED9DBC}"/>
          </ac:picMkLst>
        </pc:picChg>
        <pc:picChg chg="add mod">
          <ac:chgData name="Anders Damkjær Møller" userId="8a5e6891-1df1-4bd1-8375-db57aac59891" providerId="ADAL" clId="{01246F3E-ECE4-4B91-A4BB-AF8C114D6B65}" dt="2025-06-10T09:57:52.694" v="3823" actId="26606"/>
          <ac:picMkLst>
            <pc:docMk/>
            <pc:sldMk cId="0" sldId="262"/>
            <ac:picMk id="5" creationId="{81F19E01-2C41-1AA8-F946-12F174E74E82}"/>
          </ac:picMkLst>
        </pc:picChg>
        <pc:cxnChg chg="add del">
          <ac:chgData name="Anders Damkjær Møller" userId="8a5e6891-1df1-4bd1-8375-db57aac59891" providerId="ADAL" clId="{01246F3E-ECE4-4B91-A4BB-AF8C114D6B65}" dt="2025-06-10T09:57:52.694" v="3823" actId="26606"/>
          <ac:cxnSpMkLst>
            <pc:docMk/>
            <pc:sldMk cId="0" sldId="262"/>
            <ac:cxnSpMk id="13" creationId="{56020367-4FD5-4596-8E10-C5F095CD8DBF}"/>
          </ac:cxnSpMkLst>
        </pc:cxnChg>
      </pc:sldChg>
      <pc:sldChg chg="addSp modSp mod ord setBg">
        <pc:chgData name="Anders Damkjær Møller" userId="8a5e6891-1df1-4bd1-8375-db57aac59891" providerId="ADAL" clId="{01246F3E-ECE4-4B91-A4BB-AF8C114D6B65}" dt="2025-06-10T17:06:45.754" v="4900" actId="113"/>
        <pc:sldMkLst>
          <pc:docMk/>
          <pc:sldMk cId="0" sldId="263"/>
        </pc:sldMkLst>
        <pc:spChg chg="mod">
          <ac:chgData name="Anders Damkjær Møller" userId="8a5e6891-1df1-4bd1-8375-db57aac59891" providerId="ADAL" clId="{01246F3E-ECE4-4B91-A4BB-AF8C114D6B65}" dt="2025-06-10T09:14:15.556" v="3467" actId="20577"/>
          <ac:spMkLst>
            <pc:docMk/>
            <pc:sldMk cId="0" sldId="263"/>
            <ac:spMk id="2" creationId="{00000000-0000-0000-0000-000000000000}"/>
          </ac:spMkLst>
        </pc:spChg>
        <pc:spChg chg="mod">
          <ac:chgData name="Anders Damkjær Møller" userId="8a5e6891-1df1-4bd1-8375-db57aac59891" providerId="ADAL" clId="{01246F3E-ECE4-4B91-A4BB-AF8C114D6B65}" dt="2025-06-10T17:06:45.754" v="4900" actId="113"/>
          <ac:spMkLst>
            <pc:docMk/>
            <pc:sldMk cId="0" sldId="263"/>
            <ac:spMk id="3" creationId="{00000000-0000-0000-0000-000000000000}"/>
          </ac:spMkLst>
        </pc:spChg>
        <pc:spChg chg="add">
          <ac:chgData name="Anders Damkjær Møller" userId="8a5e6891-1df1-4bd1-8375-db57aac59891" providerId="ADAL" clId="{01246F3E-ECE4-4B91-A4BB-AF8C114D6B65}" dt="2025-06-09T21:38:39.154" v="2406" actId="26606"/>
          <ac:spMkLst>
            <pc:docMk/>
            <pc:sldMk cId="0" sldId="263"/>
            <ac:spMk id="8" creationId="{934F1179-B481-4F9E-BCA3-AFB972070F83}"/>
          </ac:spMkLst>
        </pc:spChg>
        <pc:spChg chg="add">
          <ac:chgData name="Anders Damkjær Møller" userId="8a5e6891-1df1-4bd1-8375-db57aac59891" providerId="ADAL" clId="{01246F3E-ECE4-4B91-A4BB-AF8C114D6B65}" dt="2025-06-09T21:38:39.154" v="2406" actId="26606"/>
          <ac:spMkLst>
            <pc:docMk/>
            <pc:sldMk cId="0" sldId="263"/>
            <ac:spMk id="10" creationId="{827DC2C4-B485-428A-BF4A-472D2967F47F}"/>
          </ac:spMkLst>
        </pc:spChg>
        <pc:spChg chg="add">
          <ac:chgData name="Anders Damkjær Møller" userId="8a5e6891-1df1-4bd1-8375-db57aac59891" providerId="ADAL" clId="{01246F3E-ECE4-4B91-A4BB-AF8C114D6B65}" dt="2025-06-09T21:38:39.154" v="2406" actId="26606"/>
          <ac:spMkLst>
            <pc:docMk/>
            <pc:sldMk cId="0" sldId="263"/>
            <ac:spMk id="12" creationId="{EE04B5EB-F158-4507-90DD-BD23620C7CC9}"/>
          </ac:spMkLst>
        </pc:spChg>
      </pc:sldChg>
      <pc:sldChg chg="addSp delSp modSp mod setBg">
        <pc:chgData name="Anders Damkjær Møller" userId="8a5e6891-1df1-4bd1-8375-db57aac59891" providerId="ADAL" clId="{01246F3E-ECE4-4B91-A4BB-AF8C114D6B65}" dt="2025-06-10T10:09:54.066" v="4243" actId="114"/>
        <pc:sldMkLst>
          <pc:docMk/>
          <pc:sldMk cId="0" sldId="264"/>
        </pc:sldMkLst>
        <pc:spChg chg="mod">
          <ac:chgData name="Anders Damkjær Møller" userId="8a5e6891-1df1-4bd1-8375-db57aac59891" providerId="ADAL" clId="{01246F3E-ECE4-4B91-A4BB-AF8C114D6B65}" dt="2025-06-09T21:54:33.411" v="2571" actId="26606"/>
          <ac:spMkLst>
            <pc:docMk/>
            <pc:sldMk cId="0" sldId="264"/>
            <ac:spMk id="2" creationId="{00000000-0000-0000-0000-000000000000}"/>
          </ac:spMkLst>
        </pc:spChg>
        <pc:spChg chg="mod">
          <ac:chgData name="Anders Damkjær Møller" userId="8a5e6891-1df1-4bd1-8375-db57aac59891" providerId="ADAL" clId="{01246F3E-ECE4-4B91-A4BB-AF8C114D6B65}" dt="2025-06-10T10:09:54.066" v="4243" actId="114"/>
          <ac:spMkLst>
            <pc:docMk/>
            <pc:sldMk cId="0" sldId="264"/>
            <ac:spMk id="3" creationId="{00000000-0000-0000-0000-000000000000}"/>
          </ac:spMkLst>
        </pc:spChg>
        <pc:spChg chg="add">
          <ac:chgData name="Anders Damkjær Møller" userId="8a5e6891-1df1-4bd1-8375-db57aac59891" providerId="ADAL" clId="{01246F3E-ECE4-4B91-A4BB-AF8C114D6B65}" dt="2025-06-09T21:54:33.411" v="2571" actId="26606"/>
          <ac:spMkLst>
            <pc:docMk/>
            <pc:sldMk cId="0" sldId="264"/>
            <ac:spMk id="8" creationId="{C7D023E4-8DE1-436E-9847-ED6A4B4B04FD}"/>
          </ac:spMkLst>
        </pc:spChg>
        <pc:spChg chg="add">
          <ac:chgData name="Anders Damkjær Møller" userId="8a5e6891-1df1-4bd1-8375-db57aac59891" providerId="ADAL" clId="{01246F3E-ECE4-4B91-A4BB-AF8C114D6B65}" dt="2025-06-09T21:54:33.411" v="2571" actId="26606"/>
          <ac:spMkLst>
            <pc:docMk/>
            <pc:sldMk cId="0" sldId="264"/>
            <ac:spMk id="10" creationId="{63C1F321-BB96-4700-B3CE-1A6156067F44}"/>
          </ac:spMkLst>
        </pc:spChg>
        <pc:grpChg chg="add">
          <ac:chgData name="Anders Damkjær Møller" userId="8a5e6891-1df1-4bd1-8375-db57aac59891" providerId="ADAL" clId="{01246F3E-ECE4-4B91-A4BB-AF8C114D6B65}" dt="2025-06-09T21:54:33.411" v="2571" actId="26606"/>
          <ac:grpSpMkLst>
            <pc:docMk/>
            <pc:sldMk cId="0" sldId="264"/>
            <ac:grpSpMk id="12" creationId="{3FA1AD64-F15F-417D-956C-B2C211FC905E}"/>
          </ac:grpSpMkLst>
        </pc:grpChg>
        <pc:grpChg chg="add">
          <ac:chgData name="Anders Damkjær Møller" userId="8a5e6891-1df1-4bd1-8375-db57aac59891" providerId="ADAL" clId="{01246F3E-ECE4-4B91-A4BB-AF8C114D6B65}" dt="2025-06-09T21:54:33.411" v="2571" actId="26606"/>
          <ac:grpSpMkLst>
            <pc:docMk/>
            <pc:sldMk cId="0" sldId="264"/>
            <ac:grpSpMk id="16" creationId="{43F5E015-E085-4624-B431-B42414448684}"/>
          </ac:grpSpMkLst>
        </pc:grpChg>
      </pc:sldChg>
      <pc:sldChg chg="del">
        <pc:chgData name="Anders Damkjær Møller" userId="8a5e6891-1df1-4bd1-8375-db57aac59891" providerId="ADAL" clId="{01246F3E-ECE4-4B91-A4BB-AF8C114D6B65}" dt="2025-06-09T19:38:52.298" v="1649" actId="47"/>
        <pc:sldMkLst>
          <pc:docMk/>
          <pc:sldMk cId="0" sldId="265"/>
        </pc:sldMkLst>
      </pc:sldChg>
      <pc:sldChg chg="addSp delSp modSp mod setBg">
        <pc:chgData name="Anders Damkjær Møller" userId="8a5e6891-1df1-4bd1-8375-db57aac59891" providerId="ADAL" clId="{01246F3E-ECE4-4B91-A4BB-AF8C114D6B65}" dt="2025-06-10T11:03:21.560" v="4839"/>
        <pc:sldMkLst>
          <pc:docMk/>
          <pc:sldMk cId="0" sldId="266"/>
        </pc:sldMkLst>
        <pc:spChg chg="add">
          <ac:chgData name="Anders Damkjær Møller" userId="8a5e6891-1df1-4bd1-8375-db57aac59891" providerId="ADAL" clId="{01246F3E-ECE4-4B91-A4BB-AF8C114D6B65}" dt="2025-06-09T21:37:26.353" v="2398" actId="26606"/>
          <ac:spMkLst>
            <pc:docMk/>
            <pc:sldMk cId="0" sldId="266"/>
            <ac:spMk id="2055" creationId="{DA2E7C1E-2B5A-4BBA-AE51-1CD8C19309D7}"/>
          </ac:spMkLst>
        </pc:spChg>
        <pc:spChg chg="add">
          <ac:chgData name="Anders Damkjær Møller" userId="8a5e6891-1df1-4bd1-8375-db57aac59891" providerId="ADAL" clId="{01246F3E-ECE4-4B91-A4BB-AF8C114D6B65}" dt="2025-06-09T21:37:26.353" v="2398" actId="26606"/>
          <ac:spMkLst>
            <pc:docMk/>
            <pc:sldMk cId="0" sldId="266"/>
            <ac:spMk id="2057" creationId="{43DF76B1-5174-4FAF-9D19-FFEE98426836}"/>
          </ac:spMkLst>
        </pc:spChg>
        <pc:picChg chg="add del mod">
          <ac:chgData name="Anders Damkjær Møller" userId="8a5e6891-1df1-4bd1-8375-db57aac59891" providerId="ADAL" clId="{01246F3E-ECE4-4B91-A4BB-AF8C114D6B65}" dt="2025-06-10T11:03:21.560" v="4839"/>
          <ac:picMkLst>
            <pc:docMk/>
            <pc:sldMk cId="0" sldId="266"/>
            <ac:picMk id="8" creationId="{5F958F31-764C-B4E4-43CE-D7226D99DA36}"/>
          </ac:picMkLst>
        </pc:picChg>
        <pc:picChg chg="add mod">
          <ac:chgData name="Anders Damkjær Møller" userId="8a5e6891-1df1-4bd1-8375-db57aac59891" providerId="ADAL" clId="{01246F3E-ECE4-4B91-A4BB-AF8C114D6B65}" dt="2025-06-09T21:37:26.353" v="2398" actId="26606"/>
          <ac:picMkLst>
            <pc:docMk/>
            <pc:sldMk cId="0" sldId="266"/>
            <ac:picMk id="2050" creationId="{AD6EC7FD-3050-7CA5-C698-5F10E7E384D9}"/>
          </ac:picMkLst>
        </pc:picChg>
      </pc:sldChg>
      <pc:sldChg chg="addSp delSp modSp mod ord setBg setClrOvrMap">
        <pc:chgData name="Anders Damkjær Møller" userId="8a5e6891-1df1-4bd1-8375-db57aac59891" providerId="ADAL" clId="{01246F3E-ECE4-4B91-A4BB-AF8C114D6B65}" dt="2025-06-11T06:12:25.097" v="5287" actId="14100"/>
        <pc:sldMkLst>
          <pc:docMk/>
          <pc:sldMk cId="733410629" sldId="267"/>
        </pc:sldMkLst>
        <pc:spChg chg="del mod ord">
          <ac:chgData name="Anders Damkjær Møller" userId="8a5e6891-1df1-4bd1-8375-db57aac59891" providerId="ADAL" clId="{01246F3E-ECE4-4B91-A4BB-AF8C114D6B65}" dt="2025-06-10T10:17:58.733" v="4428" actId="478"/>
          <ac:spMkLst>
            <pc:docMk/>
            <pc:sldMk cId="733410629" sldId="267"/>
            <ac:spMk id="2" creationId="{8DD17C9B-59D3-0D80-7BEE-6115BE226D59}"/>
          </ac:spMkLst>
        </pc:spChg>
        <pc:spChg chg="mod">
          <ac:chgData name="Anders Damkjær Møller" userId="8a5e6891-1df1-4bd1-8375-db57aac59891" providerId="ADAL" clId="{01246F3E-ECE4-4B91-A4BB-AF8C114D6B65}" dt="2025-06-11T06:11:47.632" v="5281" actId="404"/>
          <ac:spMkLst>
            <pc:docMk/>
            <pc:sldMk cId="733410629" sldId="267"/>
            <ac:spMk id="3" creationId="{110D1C67-1889-3031-8DA7-A7C56BAF35BA}"/>
          </ac:spMkLst>
        </pc:spChg>
        <pc:spChg chg="add mod">
          <ac:chgData name="Anders Damkjær Møller" userId="8a5e6891-1df1-4bd1-8375-db57aac59891" providerId="ADAL" clId="{01246F3E-ECE4-4B91-A4BB-AF8C114D6B65}" dt="2025-06-11T06:11:53.137" v="5284" actId="404"/>
          <ac:spMkLst>
            <pc:docMk/>
            <pc:sldMk cId="733410629" sldId="267"/>
            <ac:spMk id="4" creationId="{6481DB29-3B86-116B-7948-945BFDB6FA88}"/>
          </ac:spMkLst>
        </pc:spChg>
        <pc:spChg chg="add del mod">
          <ac:chgData name="Anders Damkjær Møller" userId="8a5e6891-1df1-4bd1-8375-db57aac59891" providerId="ADAL" clId="{01246F3E-ECE4-4B91-A4BB-AF8C114D6B65}" dt="2025-06-10T09:18:21.124" v="3475" actId="478"/>
          <ac:spMkLst>
            <pc:docMk/>
            <pc:sldMk cId="733410629" sldId="267"/>
            <ac:spMk id="4" creationId="{A82E4D86-F05A-4E31-93A7-567F1CEE4C0B}"/>
          </ac:spMkLst>
        </pc:spChg>
        <pc:spChg chg="add del">
          <ac:chgData name="Anders Damkjær Møller" userId="8a5e6891-1df1-4bd1-8375-db57aac59891" providerId="ADAL" clId="{01246F3E-ECE4-4B91-A4BB-AF8C114D6B65}" dt="2025-06-10T09:18:12.104" v="3474" actId="26606"/>
          <ac:spMkLst>
            <pc:docMk/>
            <pc:sldMk cId="733410629" sldId="267"/>
            <ac:spMk id="8" creationId="{5E7AA7E8-8006-4E1F-A566-FCF37EE6F35D}"/>
          </ac:spMkLst>
        </pc:spChg>
        <pc:spChg chg="add del">
          <ac:chgData name="Anders Damkjær Møller" userId="8a5e6891-1df1-4bd1-8375-db57aac59891" providerId="ADAL" clId="{01246F3E-ECE4-4B91-A4BB-AF8C114D6B65}" dt="2025-06-10T09:44:57.556" v="3790" actId="26606"/>
          <ac:spMkLst>
            <pc:docMk/>
            <pc:sldMk cId="733410629" sldId="267"/>
            <ac:spMk id="15" creationId="{1DE7243B-5109-444B-8FAF-7437C66BC0E9}"/>
          </ac:spMkLst>
        </pc:spChg>
        <pc:spChg chg="add del">
          <ac:chgData name="Anders Damkjær Møller" userId="8a5e6891-1df1-4bd1-8375-db57aac59891" providerId="ADAL" clId="{01246F3E-ECE4-4B91-A4BB-AF8C114D6B65}" dt="2025-06-10T09:44:57.556" v="3790" actId="26606"/>
          <ac:spMkLst>
            <pc:docMk/>
            <pc:sldMk cId="733410629" sldId="267"/>
            <ac:spMk id="17" creationId="{4C5D6221-DA7B-4611-AA26-7D8E349FDE96}"/>
          </ac:spMkLst>
        </pc:spChg>
        <pc:spChg chg="add del">
          <ac:chgData name="Anders Damkjær Møller" userId="8a5e6891-1df1-4bd1-8375-db57aac59891" providerId="ADAL" clId="{01246F3E-ECE4-4B91-A4BB-AF8C114D6B65}" dt="2025-06-10T09:45:47.335" v="3804" actId="26606"/>
          <ac:spMkLst>
            <pc:docMk/>
            <pc:sldMk cId="733410629" sldId="267"/>
            <ac:spMk id="23" creationId="{B210AC1D-4063-4C6E-9528-FA9C4C0C18E6}"/>
          </ac:spMkLst>
        </pc:spChg>
        <pc:spChg chg="add del">
          <ac:chgData name="Anders Damkjær Møller" userId="8a5e6891-1df1-4bd1-8375-db57aac59891" providerId="ADAL" clId="{01246F3E-ECE4-4B91-A4BB-AF8C114D6B65}" dt="2025-06-10T09:45:47.335" v="3804" actId="26606"/>
          <ac:spMkLst>
            <pc:docMk/>
            <pc:sldMk cId="733410629" sldId="267"/>
            <ac:spMk id="25" creationId="{02F8C595-E68C-4306-AED8-DC7826A0A506}"/>
          </ac:spMkLst>
        </pc:spChg>
        <pc:spChg chg="add">
          <ac:chgData name="Anders Damkjær Møller" userId="8a5e6891-1df1-4bd1-8375-db57aac59891" providerId="ADAL" clId="{01246F3E-ECE4-4B91-A4BB-AF8C114D6B65}" dt="2025-06-10T09:45:47.335" v="3804" actId="26606"/>
          <ac:spMkLst>
            <pc:docMk/>
            <pc:sldMk cId="733410629" sldId="267"/>
            <ac:spMk id="30" creationId="{04812C46-200A-4DEB-A05E-3ED6C68C2387}"/>
          </ac:spMkLst>
        </pc:spChg>
        <pc:spChg chg="add">
          <ac:chgData name="Anders Damkjær Møller" userId="8a5e6891-1df1-4bd1-8375-db57aac59891" providerId="ADAL" clId="{01246F3E-ECE4-4B91-A4BB-AF8C114D6B65}" dt="2025-06-10T09:45:47.335" v="3804" actId="26606"/>
          <ac:spMkLst>
            <pc:docMk/>
            <pc:sldMk cId="733410629" sldId="267"/>
            <ac:spMk id="32" creationId="{D1EA859B-E555-4109-94F3-6700E046E008}"/>
          </ac:spMkLst>
        </pc:spChg>
        <pc:picChg chg="add del mod">
          <ac:chgData name="Anders Damkjær Møller" userId="8a5e6891-1df1-4bd1-8375-db57aac59891" providerId="ADAL" clId="{01246F3E-ECE4-4B91-A4BB-AF8C114D6B65}" dt="2025-06-10T11:03:21.528" v="4730"/>
          <ac:picMkLst>
            <pc:docMk/>
            <pc:sldMk cId="733410629" sldId="267"/>
            <ac:picMk id="5" creationId="{D7FFAFE5-3AC9-6B52-223A-9C75A01A1A2C}"/>
          </ac:picMkLst>
        </pc:picChg>
        <pc:picChg chg="add mod">
          <ac:chgData name="Anders Damkjær Møller" userId="8a5e6891-1df1-4bd1-8375-db57aac59891" providerId="ADAL" clId="{01246F3E-ECE4-4B91-A4BB-AF8C114D6B65}" dt="2025-06-11T06:12:25.097" v="5287" actId="14100"/>
          <ac:picMkLst>
            <pc:docMk/>
            <pc:sldMk cId="733410629" sldId="267"/>
            <ac:picMk id="19" creationId="{B3161E77-8D49-52F8-4AD4-677D675E33EB}"/>
          </ac:picMkLst>
        </pc:picChg>
        <pc:cxnChg chg="add del">
          <ac:chgData name="Anders Damkjær Møller" userId="8a5e6891-1df1-4bd1-8375-db57aac59891" providerId="ADAL" clId="{01246F3E-ECE4-4B91-A4BB-AF8C114D6B65}" dt="2025-06-10T09:18:12.104" v="3474" actId="26606"/>
          <ac:cxnSpMkLst>
            <pc:docMk/>
            <pc:sldMk cId="733410629" sldId="267"/>
            <ac:cxnSpMk id="10" creationId="{56020367-4FD5-4596-8E10-C5F095CD8DBF}"/>
          </ac:cxnSpMkLst>
        </pc:cxnChg>
      </pc:sldChg>
      <pc:sldChg chg="addSp delSp modSp del mod setBg">
        <pc:chgData name="Anders Damkjær Møller" userId="8a5e6891-1df1-4bd1-8375-db57aac59891" providerId="ADAL" clId="{01246F3E-ECE4-4B91-A4BB-AF8C114D6B65}" dt="2025-06-10T09:46:32.476" v="3813" actId="47"/>
        <pc:sldMkLst>
          <pc:docMk/>
          <pc:sldMk cId="340908708" sldId="268"/>
        </pc:sldMkLst>
        <pc:spChg chg="mod">
          <ac:chgData name="Anders Damkjær Møller" userId="8a5e6891-1df1-4bd1-8375-db57aac59891" providerId="ADAL" clId="{01246F3E-ECE4-4B91-A4BB-AF8C114D6B65}" dt="2025-06-10T09:08:29.654" v="3292" actId="1076"/>
          <ac:spMkLst>
            <pc:docMk/>
            <pc:sldMk cId="340908708" sldId="268"/>
            <ac:spMk id="3" creationId="{BBFE2FE0-9640-16A9-D2D0-62F88D3771CD}"/>
          </ac:spMkLst>
        </pc:spChg>
        <pc:picChg chg="add mod">
          <ac:chgData name="Anders Damkjær Møller" userId="8a5e6891-1df1-4bd1-8375-db57aac59891" providerId="ADAL" clId="{01246F3E-ECE4-4B91-A4BB-AF8C114D6B65}" dt="2025-06-10T09:08:38.308" v="3293" actId="1076"/>
          <ac:picMkLst>
            <pc:docMk/>
            <pc:sldMk cId="340908708" sldId="268"/>
            <ac:picMk id="14" creationId="{B388526D-C068-0657-2A81-617D227F43B0}"/>
          </ac:picMkLst>
        </pc:picChg>
      </pc:sldChg>
      <pc:sldChg chg="addSp delSp modSp new mod ord setBg">
        <pc:chgData name="Anders Damkjær Møller" userId="8a5e6891-1df1-4bd1-8375-db57aac59891" providerId="ADAL" clId="{01246F3E-ECE4-4B91-A4BB-AF8C114D6B65}" dt="2025-06-10T11:03:21.523" v="4714"/>
        <pc:sldMkLst>
          <pc:docMk/>
          <pc:sldMk cId="2225518612" sldId="269"/>
        </pc:sldMkLst>
        <pc:spChg chg="add mod ord">
          <ac:chgData name="Anders Damkjær Møller" userId="8a5e6891-1df1-4bd1-8375-db57aac59891" providerId="ADAL" clId="{01246F3E-ECE4-4B91-A4BB-AF8C114D6B65}" dt="2025-06-04T05:55:50.885" v="50" actId="20577"/>
          <ac:spMkLst>
            <pc:docMk/>
            <pc:sldMk cId="2225518612" sldId="269"/>
            <ac:spMk id="4" creationId="{F0E2EB3A-1B37-B9D1-11FA-4783A1B5105B}"/>
          </ac:spMkLst>
        </pc:spChg>
        <pc:spChg chg="add">
          <ac:chgData name="Anders Damkjær Møller" userId="8a5e6891-1df1-4bd1-8375-db57aac59891" providerId="ADAL" clId="{01246F3E-ECE4-4B91-A4BB-AF8C114D6B65}" dt="2025-06-04T05:53:57.936" v="45" actId="26606"/>
          <ac:spMkLst>
            <pc:docMk/>
            <pc:sldMk cId="2225518612" sldId="269"/>
            <ac:spMk id="11" creationId="{37C89E4B-3C9F-44B9-8B86-D9E3D112D8EC}"/>
          </ac:spMkLst>
        </pc:spChg>
        <pc:picChg chg="add del mod">
          <ac:chgData name="Anders Damkjær Møller" userId="8a5e6891-1df1-4bd1-8375-db57aac59891" providerId="ADAL" clId="{01246F3E-ECE4-4B91-A4BB-AF8C114D6B65}" dt="2025-06-10T11:03:21.523" v="4714"/>
          <ac:picMkLst>
            <pc:docMk/>
            <pc:sldMk cId="2225518612" sldId="269"/>
            <ac:picMk id="2" creationId="{A475EA33-31C8-CDCC-78F5-2D5ACD6FCDE2}"/>
          </ac:picMkLst>
        </pc:picChg>
        <pc:picChg chg="add mod">
          <ac:chgData name="Anders Damkjær Møller" userId="8a5e6891-1df1-4bd1-8375-db57aac59891" providerId="ADAL" clId="{01246F3E-ECE4-4B91-A4BB-AF8C114D6B65}" dt="2025-06-04T11:28:44.081" v="921" actId="1076"/>
          <ac:picMkLst>
            <pc:docMk/>
            <pc:sldMk cId="2225518612" sldId="269"/>
            <ac:picMk id="6" creationId="{30ED2941-2D25-9F66-03ED-BF2006A6DE9A}"/>
          </ac:picMkLst>
        </pc:picChg>
        <pc:cxnChg chg="add">
          <ac:chgData name="Anders Damkjær Møller" userId="8a5e6891-1df1-4bd1-8375-db57aac59891" providerId="ADAL" clId="{01246F3E-ECE4-4B91-A4BB-AF8C114D6B65}" dt="2025-06-04T05:53:57.936" v="45" actId="26606"/>
          <ac:cxnSpMkLst>
            <pc:docMk/>
            <pc:sldMk cId="2225518612" sldId="269"/>
            <ac:cxnSpMk id="13" creationId="{AA2EAA10-076F-46BD-8F0F-B9A2FB77A85C}"/>
          </ac:cxnSpMkLst>
        </pc:cxnChg>
        <pc:cxnChg chg="add">
          <ac:chgData name="Anders Damkjær Møller" userId="8a5e6891-1df1-4bd1-8375-db57aac59891" providerId="ADAL" clId="{01246F3E-ECE4-4B91-A4BB-AF8C114D6B65}" dt="2025-06-04T05:53:57.936" v="45" actId="26606"/>
          <ac:cxnSpMkLst>
            <pc:docMk/>
            <pc:sldMk cId="2225518612" sldId="269"/>
            <ac:cxnSpMk id="15" creationId="{D891E407-403B-4764-86C9-33A56D3BCAA3}"/>
          </ac:cxnSpMkLst>
        </pc:cxnChg>
      </pc:sldChg>
      <pc:sldChg chg="delSp modSp new del mod ord">
        <pc:chgData name="Anders Damkjær Møller" userId="8a5e6891-1df1-4bd1-8375-db57aac59891" providerId="ADAL" clId="{01246F3E-ECE4-4B91-A4BB-AF8C114D6B65}" dt="2025-06-04T06:42:44.322" v="123" actId="47"/>
        <pc:sldMkLst>
          <pc:docMk/>
          <pc:sldMk cId="3595563376" sldId="270"/>
        </pc:sldMkLst>
      </pc:sldChg>
      <pc:sldChg chg="addSp delSp modSp new mod ord setBg">
        <pc:chgData name="Anders Damkjær Møller" userId="8a5e6891-1df1-4bd1-8375-db57aac59891" providerId="ADAL" clId="{01246F3E-ECE4-4B91-A4BB-AF8C114D6B65}" dt="2025-06-11T07:18:42.764" v="5566" actId="113"/>
        <pc:sldMkLst>
          <pc:docMk/>
          <pc:sldMk cId="2142125521" sldId="271"/>
        </pc:sldMkLst>
        <pc:spChg chg="add mod">
          <ac:chgData name="Anders Damkjær Møller" userId="8a5e6891-1df1-4bd1-8375-db57aac59891" providerId="ADAL" clId="{01246F3E-ECE4-4B91-A4BB-AF8C114D6B65}" dt="2025-06-11T07:18:42.764" v="5566" actId="113"/>
          <ac:spMkLst>
            <pc:docMk/>
            <pc:sldMk cId="2142125521" sldId="271"/>
            <ac:spMk id="7" creationId="{53E37FD8-FE0A-A9E3-5131-681863CCECCA}"/>
          </ac:spMkLst>
        </pc:spChg>
        <pc:spChg chg="add">
          <ac:chgData name="Anders Damkjær Møller" userId="8a5e6891-1df1-4bd1-8375-db57aac59891" providerId="ADAL" clId="{01246F3E-ECE4-4B91-A4BB-AF8C114D6B65}" dt="2025-06-04T06:08:25.513" v="68" actId="26606"/>
          <ac:spMkLst>
            <pc:docMk/>
            <pc:sldMk cId="2142125521" sldId="271"/>
            <ac:spMk id="23" creationId="{32BC26D8-82FB-445E-AA49-62A77D7C1EE0}"/>
          </ac:spMkLst>
        </pc:spChg>
        <pc:spChg chg="add">
          <ac:chgData name="Anders Damkjær Møller" userId="8a5e6891-1df1-4bd1-8375-db57aac59891" providerId="ADAL" clId="{01246F3E-ECE4-4B91-A4BB-AF8C114D6B65}" dt="2025-06-04T06:08:25.513" v="68" actId="26606"/>
          <ac:spMkLst>
            <pc:docMk/>
            <pc:sldMk cId="2142125521" sldId="271"/>
            <ac:spMk id="24" creationId="{CB44330D-EA18-4254-AA95-EB49948539B8}"/>
          </ac:spMkLst>
        </pc:spChg>
        <pc:picChg chg="add del mod">
          <ac:chgData name="Anders Damkjær Møller" userId="8a5e6891-1df1-4bd1-8375-db57aac59891" providerId="ADAL" clId="{01246F3E-ECE4-4B91-A4BB-AF8C114D6B65}" dt="2025-06-10T11:03:21.526" v="4722"/>
          <ac:picMkLst>
            <pc:docMk/>
            <pc:sldMk cId="2142125521" sldId="271"/>
            <ac:picMk id="2" creationId="{494031B0-A11D-4345-A872-A2841A880582}"/>
          </ac:picMkLst>
        </pc:picChg>
        <pc:picChg chg="add mod">
          <ac:chgData name="Anders Damkjær Møller" userId="8a5e6891-1df1-4bd1-8375-db57aac59891" providerId="ADAL" clId="{01246F3E-ECE4-4B91-A4BB-AF8C114D6B65}" dt="2025-06-04T06:09:11.368" v="69" actId="1076"/>
          <ac:picMkLst>
            <pc:docMk/>
            <pc:sldMk cId="2142125521" sldId="271"/>
            <ac:picMk id="5" creationId="{863FBDD5-62A8-561A-6787-33C1FEF36833}"/>
          </ac:picMkLst>
        </pc:picChg>
      </pc:sldChg>
      <pc:sldChg chg="modSp add mod">
        <pc:chgData name="Anders Damkjær Møller" userId="8a5e6891-1df1-4bd1-8375-db57aac59891" providerId="ADAL" clId="{01246F3E-ECE4-4B91-A4BB-AF8C114D6B65}" dt="2025-06-11T07:38:02.654" v="5908" actId="208"/>
        <pc:sldMkLst>
          <pc:docMk/>
          <pc:sldMk cId="32053278" sldId="272"/>
        </pc:sldMkLst>
        <pc:spChg chg="mod">
          <ac:chgData name="Anders Damkjær Møller" userId="8a5e6891-1df1-4bd1-8375-db57aac59891" providerId="ADAL" clId="{01246F3E-ECE4-4B91-A4BB-AF8C114D6B65}" dt="2025-06-11T07:31:39.872" v="5569" actId="14100"/>
          <ac:spMkLst>
            <pc:docMk/>
            <pc:sldMk cId="32053278" sldId="272"/>
            <ac:spMk id="2" creationId="{2F49BC85-2AD2-42AC-AA68-2FE273614301}"/>
          </ac:spMkLst>
        </pc:spChg>
        <pc:spChg chg="mod">
          <ac:chgData name="Anders Damkjær Møller" userId="8a5e6891-1df1-4bd1-8375-db57aac59891" providerId="ADAL" clId="{01246F3E-ECE4-4B91-A4BB-AF8C114D6B65}" dt="2025-06-11T07:36:28.219" v="5901" actId="1076"/>
          <ac:spMkLst>
            <pc:docMk/>
            <pc:sldMk cId="32053278" sldId="272"/>
            <ac:spMk id="31" creationId="{B322D818-E3E4-4721-A56D-C60D2108DCCE}"/>
          </ac:spMkLst>
        </pc:spChg>
        <pc:spChg chg="mod">
          <ac:chgData name="Anders Damkjær Møller" userId="8a5e6891-1df1-4bd1-8375-db57aac59891" providerId="ADAL" clId="{01246F3E-ECE4-4B91-A4BB-AF8C114D6B65}" dt="2025-06-11T07:36:31.660" v="5902" actId="1076"/>
          <ac:spMkLst>
            <pc:docMk/>
            <pc:sldMk cId="32053278" sldId="272"/>
            <ac:spMk id="32" creationId="{444523B6-880A-4DC9-8439-CEC050B369AD}"/>
          </ac:spMkLst>
        </pc:spChg>
        <pc:spChg chg="mod">
          <ac:chgData name="Anders Damkjær Møller" userId="8a5e6891-1df1-4bd1-8375-db57aac59891" providerId="ADAL" clId="{01246F3E-ECE4-4B91-A4BB-AF8C114D6B65}" dt="2025-06-11T07:36:35.494" v="5903" actId="1076"/>
          <ac:spMkLst>
            <pc:docMk/>
            <pc:sldMk cId="32053278" sldId="272"/>
            <ac:spMk id="33" creationId="{7C8EED6C-5285-46FB-B726-5DFCBA838329}"/>
          </ac:spMkLst>
        </pc:spChg>
        <pc:spChg chg="mod">
          <ac:chgData name="Anders Damkjær Møller" userId="8a5e6891-1df1-4bd1-8375-db57aac59891" providerId="ADAL" clId="{01246F3E-ECE4-4B91-A4BB-AF8C114D6B65}" dt="2025-06-11T07:31:54.701" v="5570" actId="14100"/>
          <ac:spMkLst>
            <pc:docMk/>
            <pc:sldMk cId="32053278" sldId="272"/>
            <ac:spMk id="34" creationId="{122D45FF-4DFC-4864-B74D-F5752D278B05}"/>
          </ac:spMkLst>
        </pc:spChg>
        <pc:spChg chg="mod">
          <ac:chgData name="Anders Damkjær Møller" userId="8a5e6891-1df1-4bd1-8375-db57aac59891" providerId="ADAL" clId="{01246F3E-ECE4-4B91-A4BB-AF8C114D6B65}" dt="2025-06-11T07:31:54.701" v="5570" actId="14100"/>
          <ac:spMkLst>
            <pc:docMk/>
            <pc:sldMk cId="32053278" sldId="272"/>
            <ac:spMk id="35" creationId="{A492EA39-4AD2-45B8-9DA4-2EBCE583C26F}"/>
          </ac:spMkLst>
        </pc:spChg>
        <pc:spChg chg="mod">
          <ac:chgData name="Anders Damkjær Møller" userId="8a5e6891-1df1-4bd1-8375-db57aac59891" providerId="ADAL" clId="{01246F3E-ECE4-4B91-A4BB-AF8C114D6B65}" dt="2025-06-11T07:33:29.674" v="5584" actId="1076"/>
          <ac:spMkLst>
            <pc:docMk/>
            <pc:sldMk cId="32053278" sldId="272"/>
            <ac:spMk id="36" creationId="{5D4435C2-1565-4D94-A000-53FD8F78D4C7}"/>
          </ac:spMkLst>
        </pc:spChg>
        <pc:spChg chg="mod">
          <ac:chgData name="Anders Damkjær Møller" userId="8a5e6891-1df1-4bd1-8375-db57aac59891" providerId="ADAL" clId="{01246F3E-ECE4-4B91-A4BB-AF8C114D6B65}" dt="2025-06-11T07:38:02.654" v="5908" actId="208"/>
          <ac:spMkLst>
            <pc:docMk/>
            <pc:sldMk cId="32053278" sldId="272"/>
            <ac:spMk id="39" creationId="{3F70108C-71B4-41C2-9A8B-13BAE63D2DFF}"/>
          </ac:spMkLst>
        </pc:spChg>
        <pc:spChg chg="mod">
          <ac:chgData name="Anders Damkjær Møller" userId="8a5e6891-1df1-4bd1-8375-db57aac59891" providerId="ADAL" clId="{01246F3E-ECE4-4B91-A4BB-AF8C114D6B65}" dt="2025-06-11T07:31:54.701" v="5570" actId="14100"/>
          <ac:spMkLst>
            <pc:docMk/>
            <pc:sldMk cId="32053278" sldId="272"/>
            <ac:spMk id="40" creationId="{F279C353-07F5-4BFA-8AB6-4251AE9CD505}"/>
          </ac:spMkLst>
        </pc:spChg>
        <pc:graphicFrameChg chg="mod">
          <ac:chgData name="Anders Damkjær Møller" userId="8a5e6891-1df1-4bd1-8375-db57aac59891" providerId="ADAL" clId="{01246F3E-ECE4-4B91-A4BB-AF8C114D6B65}" dt="2025-06-11T07:34:29.240" v="5633" actId="20577"/>
          <ac:graphicFrameMkLst>
            <pc:docMk/>
            <pc:sldMk cId="32053278" sldId="272"/>
            <ac:graphicFrameMk id="6" creationId="{66F113E4-41F2-40B6-AB12-1198D32E5196}"/>
          </ac:graphicFrameMkLst>
        </pc:graphicFrameChg>
        <pc:graphicFrameChg chg="mod">
          <ac:chgData name="Anders Damkjær Møller" userId="8a5e6891-1df1-4bd1-8375-db57aac59891" providerId="ADAL" clId="{01246F3E-ECE4-4B91-A4BB-AF8C114D6B65}" dt="2025-06-11T07:37:39.657" v="5906" actId="20577"/>
          <ac:graphicFrameMkLst>
            <pc:docMk/>
            <pc:sldMk cId="32053278" sldId="272"/>
            <ac:graphicFrameMk id="30" creationId="{42D4E6C8-35D0-4B78-9542-87893EA638CB}"/>
          </ac:graphicFrameMkLst>
        </pc:graphicFrameChg>
        <pc:cxnChg chg="mod">
          <ac:chgData name="Anders Damkjær Møller" userId="8a5e6891-1df1-4bd1-8375-db57aac59891" providerId="ADAL" clId="{01246F3E-ECE4-4B91-A4BB-AF8C114D6B65}" dt="2025-06-11T07:32:44.188" v="5576" actId="1076"/>
          <ac:cxnSpMkLst>
            <pc:docMk/>
            <pc:sldMk cId="32053278" sldId="272"/>
            <ac:cxnSpMk id="8" creationId="{A05B798A-EB97-462B-94A3-23AD7679493E}"/>
          </ac:cxnSpMkLst>
        </pc:cxnChg>
        <pc:cxnChg chg="mod">
          <ac:chgData name="Anders Damkjær Møller" userId="8a5e6891-1df1-4bd1-8375-db57aac59891" providerId="ADAL" clId="{01246F3E-ECE4-4B91-A4BB-AF8C114D6B65}" dt="2025-06-11T07:32:47.787" v="5577" actId="14100"/>
          <ac:cxnSpMkLst>
            <pc:docMk/>
            <pc:sldMk cId="32053278" sldId="272"/>
            <ac:cxnSpMk id="16" creationId="{17EBAB65-1217-4A83-BDEF-B8CA6D5A04AC}"/>
          </ac:cxnSpMkLst>
        </pc:cxnChg>
        <pc:cxnChg chg="mod">
          <ac:chgData name="Anders Damkjær Møller" userId="8a5e6891-1df1-4bd1-8375-db57aac59891" providerId="ADAL" clId="{01246F3E-ECE4-4B91-A4BB-AF8C114D6B65}" dt="2025-06-11T07:33:08.690" v="5582" actId="1076"/>
          <ac:cxnSpMkLst>
            <pc:docMk/>
            <pc:sldMk cId="32053278" sldId="272"/>
            <ac:cxnSpMk id="27" creationId="{5C071169-8678-4F82-8889-FDEA5E4353CF}"/>
          </ac:cxnSpMkLst>
        </pc:cxnChg>
      </pc:sldChg>
      <pc:sldChg chg="new del">
        <pc:chgData name="Anders Damkjær Møller" userId="8a5e6891-1df1-4bd1-8375-db57aac59891" providerId="ADAL" clId="{01246F3E-ECE4-4B91-A4BB-AF8C114D6B65}" dt="2025-06-04T06:34:26.008" v="80" actId="47"/>
        <pc:sldMkLst>
          <pc:docMk/>
          <pc:sldMk cId="2547557813" sldId="272"/>
        </pc:sldMkLst>
      </pc:sldChg>
      <pc:sldChg chg="addSp delSp modSp add del mod ord">
        <pc:chgData name="Anders Damkjær Møller" userId="8a5e6891-1df1-4bd1-8375-db57aac59891" providerId="ADAL" clId="{01246F3E-ECE4-4B91-A4BB-AF8C114D6B65}" dt="2025-06-10T11:57:59.616" v="4867"/>
        <pc:sldMkLst>
          <pc:docMk/>
          <pc:sldMk cId="1501582548" sldId="273"/>
        </pc:sldMkLst>
        <pc:spChg chg="add mod">
          <ac:chgData name="Anders Damkjær Møller" userId="8a5e6891-1df1-4bd1-8375-db57aac59891" providerId="ADAL" clId="{01246F3E-ECE4-4B91-A4BB-AF8C114D6B65}" dt="2025-06-09T18:31:34.318" v="1347" actId="20577"/>
          <ac:spMkLst>
            <pc:docMk/>
            <pc:sldMk cId="1501582548" sldId="273"/>
            <ac:spMk id="4" creationId="{16F55286-79BD-C63B-8C59-0E889E781FAC}"/>
          </ac:spMkLst>
        </pc:spChg>
        <pc:spChg chg="mod">
          <ac:chgData name="Anders Damkjær Møller" userId="8a5e6891-1df1-4bd1-8375-db57aac59891" providerId="ADAL" clId="{01246F3E-ECE4-4B91-A4BB-AF8C114D6B65}" dt="2025-06-10T05:27:54.079" v="2730" actId="20577"/>
          <ac:spMkLst>
            <pc:docMk/>
            <pc:sldMk cId="1501582548" sldId="273"/>
            <ac:spMk id="8" creationId="{CC47C4A9-784F-45BD-97B7-1A88F5F06DFF}"/>
          </ac:spMkLst>
        </pc:spChg>
        <pc:spChg chg="add mod">
          <ac:chgData name="Anders Damkjær Møller" userId="8a5e6891-1df1-4bd1-8375-db57aac59891" providerId="ADAL" clId="{01246F3E-ECE4-4B91-A4BB-AF8C114D6B65}" dt="2025-06-10T05:28:21.578" v="2755" actId="20577"/>
          <ac:spMkLst>
            <pc:docMk/>
            <pc:sldMk cId="1501582548" sldId="273"/>
            <ac:spMk id="9" creationId="{9717BFD5-E2EA-E239-DD34-52E573B2E49C}"/>
          </ac:spMkLst>
        </pc:spChg>
      </pc:sldChg>
      <pc:sldChg chg="new del">
        <pc:chgData name="Anders Damkjær Møller" userId="8a5e6891-1df1-4bd1-8375-db57aac59891" providerId="ADAL" clId="{01246F3E-ECE4-4B91-A4BB-AF8C114D6B65}" dt="2025-06-04T06:42:34.802" v="122" actId="47"/>
        <pc:sldMkLst>
          <pc:docMk/>
          <pc:sldMk cId="2038201341" sldId="274"/>
        </pc:sldMkLst>
      </pc:sldChg>
      <pc:sldChg chg="add del">
        <pc:chgData name="Anders Damkjær Møller" userId="8a5e6891-1df1-4bd1-8375-db57aac59891" providerId="ADAL" clId="{01246F3E-ECE4-4B91-A4BB-AF8C114D6B65}" dt="2025-06-04T06:44:59.247" v="163" actId="47"/>
        <pc:sldMkLst>
          <pc:docMk/>
          <pc:sldMk cId="2058918651" sldId="274"/>
        </pc:sldMkLst>
      </pc:sldChg>
      <pc:sldChg chg="modSp add del mod">
        <pc:chgData name="Anders Damkjær Møller" userId="8a5e6891-1df1-4bd1-8375-db57aac59891" providerId="ADAL" clId="{01246F3E-ECE4-4B91-A4BB-AF8C114D6B65}" dt="2025-06-04T06:44:29.085" v="156" actId="47"/>
        <pc:sldMkLst>
          <pc:docMk/>
          <pc:sldMk cId="3685090570" sldId="275"/>
        </pc:sldMkLst>
      </pc:sldChg>
      <pc:sldChg chg="addSp delSp modSp add del mod">
        <pc:chgData name="Anders Damkjær Møller" userId="8a5e6891-1df1-4bd1-8375-db57aac59891" providerId="ADAL" clId="{01246F3E-ECE4-4B91-A4BB-AF8C114D6B65}" dt="2025-06-09T19:00:58.697" v="1359" actId="47"/>
        <pc:sldMkLst>
          <pc:docMk/>
          <pc:sldMk cId="3739078128" sldId="275"/>
        </pc:sldMkLst>
      </pc:sldChg>
      <pc:sldChg chg="modSp add del mod">
        <pc:chgData name="Anders Damkjær Møller" userId="8a5e6891-1df1-4bd1-8375-db57aac59891" providerId="ADAL" clId="{01246F3E-ECE4-4B91-A4BB-AF8C114D6B65}" dt="2025-06-04T06:44:30.049" v="157" actId="47"/>
        <pc:sldMkLst>
          <pc:docMk/>
          <pc:sldMk cId="1269456242" sldId="276"/>
        </pc:sldMkLst>
      </pc:sldChg>
      <pc:sldChg chg="modSp add del mod">
        <pc:chgData name="Anders Damkjær Møller" userId="8a5e6891-1df1-4bd1-8375-db57aac59891" providerId="ADAL" clId="{01246F3E-ECE4-4B91-A4BB-AF8C114D6B65}" dt="2025-06-10T05:26:37.441" v="2706" actId="47"/>
        <pc:sldMkLst>
          <pc:docMk/>
          <pc:sldMk cId="3587434579" sldId="276"/>
        </pc:sldMkLst>
        <pc:spChg chg="mod">
          <ac:chgData name="Anders Damkjær Møller" userId="8a5e6891-1df1-4bd1-8375-db57aac59891" providerId="ADAL" clId="{01246F3E-ECE4-4B91-A4BB-AF8C114D6B65}" dt="2025-06-10T05:26:33.884" v="2705" actId="21"/>
          <ac:spMkLst>
            <pc:docMk/>
            <pc:sldMk cId="3587434579" sldId="276"/>
            <ac:spMk id="9" creationId="{DC81C7FD-E8B6-BE04-E304-D6DE467F1F55}"/>
          </ac:spMkLst>
        </pc:spChg>
      </pc:sldChg>
      <pc:sldChg chg="add del">
        <pc:chgData name="Anders Damkjær Møller" userId="8a5e6891-1df1-4bd1-8375-db57aac59891" providerId="ADAL" clId="{01246F3E-ECE4-4B91-A4BB-AF8C114D6B65}" dt="2025-06-04T07:10:30.477" v="260" actId="47"/>
        <pc:sldMkLst>
          <pc:docMk/>
          <pc:sldMk cId="3660310794" sldId="277"/>
        </pc:sldMkLst>
      </pc:sldChg>
      <pc:sldChg chg="add del">
        <pc:chgData name="Anders Damkjær Møller" userId="8a5e6891-1df1-4bd1-8375-db57aac59891" providerId="ADAL" clId="{01246F3E-ECE4-4B91-A4BB-AF8C114D6B65}" dt="2025-06-04T06:53:15.526" v="190" actId="47"/>
        <pc:sldMkLst>
          <pc:docMk/>
          <pc:sldMk cId="1245543793" sldId="278"/>
        </pc:sldMkLst>
      </pc:sldChg>
      <pc:sldChg chg="addSp delSp modSp add mod delAnim">
        <pc:chgData name="Anders Damkjær Møller" userId="8a5e6891-1df1-4bd1-8375-db57aac59891" providerId="ADAL" clId="{01246F3E-ECE4-4B91-A4BB-AF8C114D6B65}" dt="2025-06-11T10:07:58.251" v="5964" actId="1076"/>
        <pc:sldMkLst>
          <pc:docMk/>
          <pc:sldMk cId="3976990396" sldId="297"/>
        </pc:sldMkLst>
        <pc:spChg chg="del">
          <ac:chgData name="Anders Damkjær Møller" userId="8a5e6891-1df1-4bd1-8375-db57aac59891" providerId="ADAL" clId="{01246F3E-ECE4-4B91-A4BB-AF8C114D6B65}" dt="2025-06-11T08:18:14.882" v="5912" actId="478"/>
          <ac:spMkLst>
            <pc:docMk/>
            <pc:sldMk cId="3976990396" sldId="297"/>
            <ac:spMk id="2" creationId="{B27FE989-7A28-44EE-BEA4-3C256539A36F}"/>
          </ac:spMkLst>
        </pc:spChg>
        <pc:spChg chg="add del mod">
          <ac:chgData name="Anders Damkjær Møller" userId="8a5e6891-1df1-4bd1-8375-db57aac59891" providerId="ADAL" clId="{01246F3E-ECE4-4B91-A4BB-AF8C114D6B65}" dt="2025-06-11T08:18:47.106" v="5915" actId="478"/>
          <ac:spMkLst>
            <pc:docMk/>
            <pc:sldMk cId="3976990396" sldId="297"/>
            <ac:spMk id="5" creationId="{9AC334BB-0CBF-2E85-0231-77502B277285}"/>
          </ac:spMkLst>
        </pc:spChg>
        <pc:spChg chg="del">
          <ac:chgData name="Anders Damkjær Møller" userId="8a5e6891-1df1-4bd1-8375-db57aac59891" providerId="ADAL" clId="{01246F3E-ECE4-4B91-A4BB-AF8C114D6B65}" dt="2025-06-11T08:18:24.286" v="5914" actId="478"/>
          <ac:spMkLst>
            <pc:docMk/>
            <pc:sldMk cId="3976990396" sldId="297"/>
            <ac:spMk id="13" creationId="{E5ACDC05-85BA-3518-FFFB-E914E42BFB0F}"/>
          </ac:spMkLst>
        </pc:spChg>
        <pc:picChg chg="del mod">
          <ac:chgData name="Anders Damkjær Møller" userId="8a5e6891-1df1-4bd1-8375-db57aac59891" providerId="ADAL" clId="{01246F3E-ECE4-4B91-A4BB-AF8C114D6B65}" dt="2025-06-11T10:06:41.348" v="5947" actId="21"/>
          <ac:picMkLst>
            <pc:docMk/>
            <pc:sldMk cId="3976990396" sldId="297"/>
            <ac:picMk id="4" creationId="{D87DA71F-636A-4555-9A66-B1E3E5F2FF57}"/>
          </ac:picMkLst>
        </pc:picChg>
        <pc:picChg chg="del mod">
          <ac:chgData name="Anders Damkjær Møller" userId="8a5e6891-1df1-4bd1-8375-db57aac59891" providerId="ADAL" clId="{01246F3E-ECE4-4B91-A4BB-AF8C114D6B65}" dt="2025-06-11T08:18:16.723" v="5913" actId="478"/>
          <ac:picMkLst>
            <pc:docMk/>
            <pc:sldMk cId="3976990396" sldId="297"/>
            <ac:picMk id="9" creationId="{FDA6C543-A9E1-315B-B95D-EAB4F88EB31D}"/>
          </ac:picMkLst>
        </pc:picChg>
        <pc:picChg chg="mod">
          <ac:chgData name="Anders Damkjær Møller" userId="8a5e6891-1df1-4bd1-8375-db57aac59891" providerId="ADAL" clId="{01246F3E-ECE4-4B91-A4BB-AF8C114D6B65}" dt="2025-06-11T10:07:58.251" v="5964" actId="1076"/>
          <ac:picMkLst>
            <pc:docMk/>
            <pc:sldMk cId="3976990396" sldId="297"/>
            <ac:picMk id="17410" creationId="{7F1F1554-2781-4785-9DCD-CECD016D2BE2}"/>
          </ac:picMkLst>
        </pc:picChg>
      </pc:sldChg>
      <pc:sldChg chg="addSp delSp modSp add mod ord addAnim delAnim modAnim">
        <pc:chgData name="Anders Damkjær Møller" userId="8a5e6891-1df1-4bd1-8375-db57aac59891" providerId="ADAL" clId="{01246F3E-ECE4-4B91-A4BB-AF8C114D6B65}" dt="2025-06-10T11:03:21.533" v="4746"/>
        <pc:sldMkLst>
          <pc:docMk/>
          <pc:sldMk cId="2781077908" sldId="331"/>
        </pc:sldMkLst>
        <pc:spChg chg="mod">
          <ac:chgData name="Anders Damkjær Møller" userId="8a5e6891-1df1-4bd1-8375-db57aac59891" providerId="ADAL" clId="{01246F3E-ECE4-4B91-A4BB-AF8C114D6B65}" dt="2025-06-09T19:18:21.134" v="1480" actId="1076"/>
          <ac:spMkLst>
            <pc:docMk/>
            <pc:sldMk cId="2781077908" sldId="331"/>
            <ac:spMk id="6" creationId="{2680EF7B-110C-4CB7-B1E8-A2E106026922}"/>
          </ac:spMkLst>
        </pc:spChg>
        <pc:spChg chg="add mod">
          <ac:chgData name="Anders Damkjær Møller" userId="8a5e6891-1df1-4bd1-8375-db57aac59891" providerId="ADAL" clId="{01246F3E-ECE4-4B91-A4BB-AF8C114D6B65}" dt="2025-06-09T20:50:08.346" v="1793" actId="1076"/>
          <ac:spMkLst>
            <pc:docMk/>
            <pc:sldMk cId="2781077908" sldId="331"/>
            <ac:spMk id="9" creationId="{B4EDD69C-5F9B-4697-D811-EB965DF9B60D}"/>
          </ac:spMkLst>
        </pc:spChg>
        <pc:spChg chg="add mod">
          <ac:chgData name="Anders Damkjær Møller" userId="8a5e6891-1df1-4bd1-8375-db57aac59891" providerId="ADAL" clId="{01246F3E-ECE4-4B91-A4BB-AF8C114D6B65}" dt="2025-06-09T20:50:08.346" v="1793" actId="1076"/>
          <ac:spMkLst>
            <pc:docMk/>
            <pc:sldMk cId="2781077908" sldId="331"/>
            <ac:spMk id="11" creationId="{037DE44E-7699-CD86-AB09-1B3561589265}"/>
          </ac:spMkLst>
        </pc:spChg>
        <pc:spChg chg="add mod">
          <ac:chgData name="Anders Damkjær Møller" userId="8a5e6891-1df1-4bd1-8375-db57aac59891" providerId="ADAL" clId="{01246F3E-ECE4-4B91-A4BB-AF8C114D6B65}" dt="2025-06-09T20:50:08.346" v="1793" actId="1076"/>
          <ac:spMkLst>
            <pc:docMk/>
            <pc:sldMk cId="2781077908" sldId="331"/>
            <ac:spMk id="12" creationId="{5A722B9D-6161-1A11-E896-C261FE5151A9}"/>
          </ac:spMkLst>
        </pc:spChg>
        <pc:spChg chg="add mod">
          <ac:chgData name="Anders Damkjær Møller" userId="8a5e6891-1df1-4bd1-8375-db57aac59891" providerId="ADAL" clId="{01246F3E-ECE4-4B91-A4BB-AF8C114D6B65}" dt="2025-06-09T20:50:08.346" v="1793" actId="1076"/>
          <ac:spMkLst>
            <pc:docMk/>
            <pc:sldMk cId="2781077908" sldId="331"/>
            <ac:spMk id="13" creationId="{A520D8B0-82E3-A792-AD1F-BDE6B9653694}"/>
          </ac:spMkLst>
        </pc:spChg>
        <pc:spChg chg="add mod">
          <ac:chgData name="Anders Damkjær Møller" userId="8a5e6891-1df1-4bd1-8375-db57aac59891" providerId="ADAL" clId="{01246F3E-ECE4-4B91-A4BB-AF8C114D6B65}" dt="2025-06-09T20:50:08.346" v="1793" actId="1076"/>
          <ac:spMkLst>
            <pc:docMk/>
            <pc:sldMk cId="2781077908" sldId="331"/>
            <ac:spMk id="14" creationId="{7ABF7A61-5CE0-81B8-47C7-FCC5ACD86D79}"/>
          </ac:spMkLst>
        </pc:spChg>
        <pc:spChg chg="add mod">
          <ac:chgData name="Anders Damkjær Møller" userId="8a5e6891-1df1-4bd1-8375-db57aac59891" providerId="ADAL" clId="{01246F3E-ECE4-4B91-A4BB-AF8C114D6B65}" dt="2025-06-09T20:50:20.411" v="1794" actId="1076"/>
          <ac:spMkLst>
            <pc:docMk/>
            <pc:sldMk cId="2781077908" sldId="331"/>
            <ac:spMk id="15" creationId="{1C8B80F5-617C-B8CF-8A96-554BF9E8145B}"/>
          </ac:spMkLst>
        </pc:spChg>
        <pc:spChg chg="add mod">
          <ac:chgData name="Anders Damkjær Møller" userId="8a5e6891-1df1-4bd1-8375-db57aac59891" providerId="ADAL" clId="{01246F3E-ECE4-4B91-A4BB-AF8C114D6B65}" dt="2025-06-09T20:52:27.373" v="1805" actId="1076"/>
          <ac:spMkLst>
            <pc:docMk/>
            <pc:sldMk cId="2781077908" sldId="331"/>
            <ac:spMk id="16" creationId="{328AE55F-DA25-A284-DCAB-8FA8BA3A7EE8}"/>
          </ac:spMkLst>
        </pc:spChg>
        <pc:spChg chg="add mod">
          <ac:chgData name="Anders Damkjær Møller" userId="8a5e6891-1df1-4bd1-8375-db57aac59891" providerId="ADAL" clId="{01246F3E-ECE4-4B91-A4BB-AF8C114D6B65}" dt="2025-06-09T20:52:59.463" v="1813" actId="1076"/>
          <ac:spMkLst>
            <pc:docMk/>
            <pc:sldMk cId="2781077908" sldId="331"/>
            <ac:spMk id="17" creationId="{3A9D2AA2-3740-49BA-14E1-E2C9C90406CB}"/>
          </ac:spMkLst>
        </pc:spChg>
        <pc:spChg chg="add mod">
          <ac:chgData name="Anders Damkjær Møller" userId="8a5e6891-1df1-4bd1-8375-db57aac59891" providerId="ADAL" clId="{01246F3E-ECE4-4B91-A4BB-AF8C114D6B65}" dt="2025-06-09T20:53:29.039" v="1821" actId="1076"/>
          <ac:spMkLst>
            <pc:docMk/>
            <pc:sldMk cId="2781077908" sldId="331"/>
            <ac:spMk id="18" creationId="{83026362-4D91-33DB-5FC7-894D39DB1705}"/>
          </ac:spMkLst>
        </pc:spChg>
        <pc:spChg chg="add mod">
          <ac:chgData name="Anders Damkjær Møller" userId="8a5e6891-1df1-4bd1-8375-db57aac59891" providerId="ADAL" clId="{01246F3E-ECE4-4B91-A4BB-AF8C114D6B65}" dt="2025-06-09T20:53:24.296" v="1820" actId="1076"/>
          <ac:spMkLst>
            <pc:docMk/>
            <pc:sldMk cId="2781077908" sldId="331"/>
            <ac:spMk id="19" creationId="{B391BD26-A112-8503-D3CD-F5A4495EE679}"/>
          </ac:spMkLst>
        </pc:spChg>
        <pc:spChg chg="add mod">
          <ac:chgData name="Anders Damkjær Møller" userId="8a5e6891-1df1-4bd1-8375-db57aac59891" providerId="ADAL" clId="{01246F3E-ECE4-4B91-A4BB-AF8C114D6B65}" dt="2025-06-09T20:53:17.319" v="1819" actId="1076"/>
          <ac:spMkLst>
            <pc:docMk/>
            <pc:sldMk cId="2781077908" sldId="331"/>
            <ac:spMk id="20" creationId="{7C07E694-2E8C-6D20-3859-00650D5B587B}"/>
          </ac:spMkLst>
        </pc:spChg>
        <pc:spChg chg="add mod">
          <ac:chgData name="Anders Damkjær Møller" userId="8a5e6891-1df1-4bd1-8375-db57aac59891" providerId="ADAL" clId="{01246F3E-ECE4-4B91-A4BB-AF8C114D6B65}" dt="2025-06-09T20:53:43.371" v="1822" actId="1076"/>
          <ac:spMkLst>
            <pc:docMk/>
            <pc:sldMk cId="2781077908" sldId="331"/>
            <ac:spMk id="21" creationId="{799C923C-D8B7-C5DB-F769-5F865BC81CC8}"/>
          </ac:spMkLst>
        </pc:spChg>
        <pc:graphicFrameChg chg="add mod modGraphic">
          <ac:chgData name="Anders Damkjær Møller" userId="8a5e6891-1df1-4bd1-8375-db57aac59891" providerId="ADAL" clId="{01246F3E-ECE4-4B91-A4BB-AF8C114D6B65}" dt="2025-06-10T10:23:32.811" v="4521" actId="113"/>
          <ac:graphicFrameMkLst>
            <pc:docMk/>
            <pc:sldMk cId="2781077908" sldId="331"/>
            <ac:graphicFrameMk id="4" creationId="{D1087D2C-479A-1631-A8B7-9B3C175333AD}"/>
          </ac:graphicFrameMkLst>
        </pc:graphicFrameChg>
        <pc:picChg chg="add mod">
          <ac:chgData name="Anders Damkjær Møller" userId="8a5e6891-1df1-4bd1-8375-db57aac59891" providerId="ADAL" clId="{01246F3E-ECE4-4B91-A4BB-AF8C114D6B65}" dt="2025-06-09T20:49:50.608" v="1792" actId="1076"/>
          <ac:picMkLst>
            <pc:docMk/>
            <pc:sldMk cId="2781077908" sldId="331"/>
            <ac:picMk id="2" creationId="{E3DEE1F4-652B-8856-AFBF-8E289BF942A5}"/>
          </ac:picMkLst>
        </pc:picChg>
        <pc:picChg chg="add mod">
          <ac:chgData name="Anders Damkjær Møller" userId="8a5e6891-1df1-4bd1-8375-db57aac59891" providerId="ADAL" clId="{01246F3E-ECE4-4B91-A4BB-AF8C114D6B65}" dt="2025-06-09T20:51:56.212" v="1803" actId="1076"/>
          <ac:picMkLst>
            <pc:docMk/>
            <pc:sldMk cId="2781077908" sldId="331"/>
            <ac:picMk id="3" creationId="{B33602F6-67B9-8F04-78AD-537EB219CF2C}"/>
          </ac:picMkLst>
        </pc:picChg>
        <pc:picChg chg="add del mod">
          <ac:chgData name="Anders Damkjær Møller" userId="8a5e6891-1df1-4bd1-8375-db57aac59891" providerId="ADAL" clId="{01246F3E-ECE4-4B91-A4BB-AF8C114D6B65}" dt="2025-06-10T11:03:21.530" v="4738"/>
          <ac:picMkLst>
            <pc:docMk/>
            <pc:sldMk cId="2781077908" sldId="331"/>
            <ac:picMk id="22" creationId="{6DAC6B43-AD61-5504-6FEF-7C683D10EC6B}"/>
          </ac:picMkLst>
        </pc:picChg>
        <pc:picChg chg="add del mod">
          <ac:chgData name="Anders Damkjær Møller" userId="8a5e6891-1df1-4bd1-8375-db57aac59891" providerId="ADAL" clId="{01246F3E-ECE4-4B91-A4BB-AF8C114D6B65}" dt="2025-06-10T11:03:21.533" v="4746"/>
          <ac:picMkLst>
            <pc:docMk/>
            <pc:sldMk cId="2781077908" sldId="331"/>
            <ac:picMk id="23" creationId="{73D5F7D7-E54E-B368-297A-C226405FE43B}"/>
          </ac:picMkLst>
        </pc:picChg>
      </pc:sldChg>
      <pc:sldChg chg="addSp delSp modSp add del mod setBg delDesignElem">
        <pc:chgData name="Anders Damkjær Møller" userId="8a5e6891-1df1-4bd1-8375-db57aac59891" providerId="ADAL" clId="{01246F3E-ECE4-4B91-A4BB-AF8C114D6B65}" dt="2025-06-04T11:02:31.077" v="904" actId="47"/>
        <pc:sldMkLst>
          <pc:docMk/>
          <pc:sldMk cId="2243292412" sldId="332"/>
        </pc:sldMkLst>
      </pc:sldChg>
      <pc:sldChg chg="addSp delSp modSp new mod ord setBg modAnim">
        <pc:chgData name="Anders Damkjær Møller" userId="8a5e6891-1df1-4bd1-8375-db57aac59891" providerId="ADAL" clId="{01246F3E-ECE4-4B91-A4BB-AF8C114D6B65}" dt="2025-06-04T13:54:42.979" v="1090" actId="26606"/>
        <pc:sldMkLst>
          <pc:docMk/>
          <pc:sldMk cId="3809937497" sldId="333"/>
        </pc:sldMkLst>
        <pc:spChg chg="add">
          <ac:chgData name="Anders Damkjær Møller" userId="8a5e6891-1df1-4bd1-8375-db57aac59891" providerId="ADAL" clId="{01246F3E-ECE4-4B91-A4BB-AF8C114D6B65}" dt="2025-06-04T13:54:42.979" v="1090" actId="26606"/>
          <ac:spMkLst>
            <pc:docMk/>
            <pc:sldMk cId="3809937497" sldId="333"/>
            <ac:spMk id="10" creationId="{32BC26D8-82FB-445E-AA49-62A77D7C1EE0}"/>
          </ac:spMkLst>
        </pc:spChg>
        <pc:spChg chg="add">
          <ac:chgData name="Anders Damkjær Møller" userId="8a5e6891-1df1-4bd1-8375-db57aac59891" providerId="ADAL" clId="{01246F3E-ECE4-4B91-A4BB-AF8C114D6B65}" dt="2025-06-04T13:54:42.979" v="1090" actId="26606"/>
          <ac:spMkLst>
            <pc:docMk/>
            <pc:sldMk cId="3809937497" sldId="333"/>
            <ac:spMk id="11" creationId="{CB44330D-EA18-4254-AA95-EB49948539B8}"/>
          </ac:spMkLst>
        </pc:spChg>
        <pc:picChg chg="add mod">
          <ac:chgData name="Anders Damkjær Møller" userId="8a5e6891-1df1-4bd1-8375-db57aac59891" providerId="ADAL" clId="{01246F3E-ECE4-4B91-A4BB-AF8C114D6B65}" dt="2025-06-04T13:54:42.979" v="1090" actId="26606"/>
          <ac:picMkLst>
            <pc:docMk/>
            <pc:sldMk cId="3809937497" sldId="333"/>
            <ac:picMk id="8" creationId="{875BCF25-B1AF-E0CC-2591-4CEB8573A9BA}"/>
          </ac:picMkLst>
        </pc:picChg>
      </pc:sldChg>
      <pc:sldChg chg="new del">
        <pc:chgData name="Anders Damkjær Møller" userId="8a5e6891-1df1-4bd1-8375-db57aac59891" providerId="ADAL" clId="{01246F3E-ECE4-4B91-A4BB-AF8C114D6B65}" dt="2025-06-04T07:48:16.478" v="486" actId="47"/>
        <pc:sldMkLst>
          <pc:docMk/>
          <pc:sldMk cId="2435974134" sldId="334"/>
        </pc:sldMkLst>
      </pc:sldChg>
      <pc:sldChg chg="addSp add del mod">
        <pc:chgData name="Anders Damkjær Møller" userId="8a5e6891-1df1-4bd1-8375-db57aac59891" providerId="ADAL" clId="{01246F3E-ECE4-4B91-A4BB-AF8C114D6B65}" dt="2025-06-09T19:12:50.178" v="1392" actId="47"/>
        <pc:sldMkLst>
          <pc:docMk/>
          <pc:sldMk cId="3538920863" sldId="334"/>
        </pc:sldMkLst>
      </pc:sldChg>
      <pc:sldChg chg="addSp delSp modSp new del mod">
        <pc:chgData name="Anders Damkjær Møller" userId="8a5e6891-1df1-4bd1-8375-db57aac59891" providerId="ADAL" clId="{01246F3E-ECE4-4B91-A4BB-AF8C114D6B65}" dt="2025-06-04T11:58:49.455" v="1080" actId="47"/>
        <pc:sldMkLst>
          <pc:docMk/>
          <pc:sldMk cId="3991431598" sldId="335"/>
        </pc:sldMkLst>
      </pc:sldChg>
      <pc:sldChg chg="new del">
        <pc:chgData name="Anders Damkjær Møller" userId="8a5e6891-1df1-4bd1-8375-db57aac59891" providerId="ADAL" clId="{01246F3E-ECE4-4B91-A4BB-AF8C114D6B65}" dt="2025-06-09T19:18:58.195" v="1482" actId="47"/>
        <pc:sldMkLst>
          <pc:docMk/>
          <pc:sldMk cId="220687800" sldId="336"/>
        </pc:sldMkLst>
      </pc:sldChg>
      <pc:sldChg chg="addSp delSp modSp new mod setBg">
        <pc:chgData name="Anders Damkjær Møller" userId="8a5e6891-1df1-4bd1-8375-db57aac59891" providerId="ADAL" clId="{01246F3E-ECE4-4B91-A4BB-AF8C114D6B65}" dt="2025-06-10T11:03:21.569" v="4863"/>
        <pc:sldMkLst>
          <pc:docMk/>
          <pc:sldMk cId="2965640863" sldId="337"/>
        </pc:sldMkLst>
        <pc:spChg chg="add">
          <ac:chgData name="Anders Damkjær Møller" userId="8a5e6891-1df1-4bd1-8375-db57aac59891" providerId="ADAL" clId="{01246F3E-ECE4-4B91-A4BB-AF8C114D6B65}" dt="2025-06-04T13:53:28.931" v="1089" actId="26606"/>
          <ac:spMkLst>
            <pc:docMk/>
            <pc:sldMk cId="2965640863" sldId="337"/>
            <ac:spMk id="10" creationId="{32BC26D8-82FB-445E-AA49-62A77D7C1EE0}"/>
          </ac:spMkLst>
        </pc:spChg>
        <pc:spChg chg="add">
          <ac:chgData name="Anders Damkjær Møller" userId="8a5e6891-1df1-4bd1-8375-db57aac59891" providerId="ADAL" clId="{01246F3E-ECE4-4B91-A4BB-AF8C114D6B65}" dt="2025-06-04T13:53:28.931" v="1089" actId="26606"/>
          <ac:spMkLst>
            <pc:docMk/>
            <pc:sldMk cId="2965640863" sldId="337"/>
            <ac:spMk id="12" creationId="{CB44330D-EA18-4254-AA95-EB49948539B8}"/>
          </ac:spMkLst>
        </pc:spChg>
        <pc:picChg chg="add del mod">
          <ac:chgData name="Anders Damkjær Møller" userId="8a5e6891-1df1-4bd1-8375-db57aac59891" providerId="ADAL" clId="{01246F3E-ECE4-4B91-A4BB-AF8C114D6B65}" dt="2025-06-10T11:03:21.569" v="4863"/>
          <ac:picMkLst>
            <pc:docMk/>
            <pc:sldMk cId="2965640863" sldId="337"/>
            <ac:picMk id="2" creationId="{DC892369-23E7-5526-5A2A-5C8DEA35BEBF}"/>
          </ac:picMkLst>
        </pc:picChg>
        <pc:picChg chg="add mod ord">
          <ac:chgData name="Anders Damkjær Møller" userId="8a5e6891-1df1-4bd1-8375-db57aac59891" providerId="ADAL" clId="{01246F3E-ECE4-4B91-A4BB-AF8C114D6B65}" dt="2025-06-04T13:53:28.931" v="1089" actId="26606"/>
          <ac:picMkLst>
            <pc:docMk/>
            <pc:sldMk cId="2965640863" sldId="337"/>
            <ac:picMk id="5" creationId="{7D3DD423-9E1A-BF52-E837-40B5DA485E2F}"/>
          </ac:picMkLst>
        </pc:picChg>
      </pc:sldChg>
      <pc:sldChg chg="new del">
        <pc:chgData name="Anders Damkjær Møller" userId="8a5e6891-1df1-4bd1-8375-db57aac59891" providerId="ADAL" clId="{01246F3E-ECE4-4B91-A4BB-AF8C114D6B65}" dt="2025-06-09T19:12:55.657" v="1393" actId="47"/>
        <pc:sldMkLst>
          <pc:docMk/>
          <pc:sldMk cId="1163208885" sldId="338"/>
        </pc:sldMkLst>
      </pc:sldChg>
      <pc:sldChg chg="addSp delSp modSp new mod ord setBg">
        <pc:chgData name="Anders Damkjær Møller" userId="8a5e6891-1df1-4bd1-8375-db57aac59891" providerId="ADAL" clId="{01246F3E-ECE4-4B91-A4BB-AF8C114D6B65}" dt="2025-06-10T17:05:47.396" v="4897" actId="20578"/>
        <pc:sldMkLst>
          <pc:docMk/>
          <pc:sldMk cId="1969506187" sldId="338"/>
        </pc:sldMkLst>
        <pc:spChg chg="mod">
          <ac:chgData name="Anders Damkjær Møller" userId="8a5e6891-1df1-4bd1-8375-db57aac59891" providerId="ADAL" clId="{01246F3E-ECE4-4B91-A4BB-AF8C114D6B65}" dt="2025-06-09T20:54:50.900" v="1881" actId="20577"/>
          <ac:spMkLst>
            <pc:docMk/>
            <pc:sldMk cId="1969506187" sldId="338"/>
            <ac:spMk id="2" creationId="{C3EA96E8-2AA9-4836-1233-05C0B11F9E32}"/>
          </ac:spMkLst>
        </pc:spChg>
        <pc:spChg chg="add">
          <ac:chgData name="Anders Damkjær Møller" userId="8a5e6891-1df1-4bd1-8375-db57aac59891" providerId="ADAL" clId="{01246F3E-ECE4-4B91-A4BB-AF8C114D6B65}" dt="2025-06-09T19:50:55.322" v="1652" actId="26606"/>
          <ac:spMkLst>
            <pc:docMk/>
            <pc:sldMk cId="1969506187" sldId="338"/>
            <ac:spMk id="13" creationId="{2E442304-DDBD-4F7B-8017-36BCC863FB40}"/>
          </ac:spMkLst>
        </pc:spChg>
        <pc:spChg chg="add">
          <ac:chgData name="Anders Damkjær Møller" userId="8a5e6891-1df1-4bd1-8375-db57aac59891" providerId="ADAL" clId="{01246F3E-ECE4-4B91-A4BB-AF8C114D6B65}" dt="2025-06-09T19:50:55.322" v="1652" actId="26606"/>
          <ac:spMkLst>
            <pc:docMk/>
            <pc:sldMk cId="1969506187" sldId="338"/>
            <ac:spMk id="15" creationId="{5E107275-3853-46FD-A241-DE4355A42675}"/>
          </ac:spMkLst>
        </pc:spChg>
        <pc:graphicFrameChg chg="add mod">
          <ac:chgData name="Anders Damkjær Møller" userId="8a5e6891-1df1-4bd1-8375-db57aac59891" providerId="ADAL" clId="{01246F3E-ECE4-4B91-A4BB-AF8C114D6B65}" dt="2025-06-10T17:05:07.005" v="4885" actId="14100"/>
          <ac:graphicFrameMkLst>
            <pc:docMk/>
            <pc:sldMk cId="1969506187" sldId="338"/>
            <ac:graphicFrameMk id="16" creationId="{243799E9-3C9A-1267-9324-219F02095B6E}"/>
          </ac:graphicFrameMkLst>
        </pc:graphicFrameChg>
      </pc:sldChg>
      <pc:sldChg chg="addSp delSp modSp new mod ord setBg">
        <pc:chgData name="Anders Damkjær Møller" userId="8a5e6891-1df1-4bd1-8375-db57aac59891" providerId="ADAL" clId="{01246F3E-ECE4-4B91-A4BB-AF8C114D6B65}" dt="2025-06-10T17:04:45.393" v="4883" actId="478"/>
        <pc:sldMkLst>
          <pc:docMk/>
          <pc:sldMk cId="1602706847" sldId="339"/>
        </pc:sldMkLst>
        <pc:spChg chg="mod">
          <ac:chgData name="Anders Damkjær Møller" userId="8a5e6891-1df1-4bd1-8375-db57aac59891" providerId="ADAL" clId="{01246F3E-ECE4-4B91-A4BB-AF8C114D6B65}" dt="2025-06-09T20:54:44.217" v="1872" actId="20577"/>
          <ac:spMkLst>
            <pc:docMk/>
            <pc:sldMk cId="1602706847" sldId="339"/>
            <ac:spMk id="2" creationId="{F2BACAA8-DDAA-5C16-47FC-ECEFA21F1FD9}"/>
          </ac:spMkLst>
        </pc:spChg>
        <pc:spChg chg="add del mod">
          <ac:chgData name="Anders Damkjær Møller" userId="8a5e6891-1df1-4bd1-8375-db57aac59891" providerId="ADAL" clId="{01246F3E-ECE4-4B91-A4BB-AF8C114D6B65}" dt="2025-06-10T17:04:45.393" v="4883" actId="478"/>
          <ac:spMkLst>
            <pc:docMk/>
            <pc:sldMk cId="1602706847" sldId="339"/>
            <ac:spMk id="3" creationId="{83790C57-AC27-E2A2-67D6-FA962FAB04D8}"/>
          </ac:spMkLst>
        </pc:spChg>
        <pc:spChg chg="add">
          <ac:chgData name="Anders Damkjær Møller" userId="8a5e6891-1df1-4bd1-8375-db57aac59891" providerId="ADAL" clId="{01246F3E-ECE4-4B91-A4BB-AF8C114D6B65}" dt="2025-06-09T19:55:58.064" v="1688" actId="26606"/>
          <ac:spMkLst>
            <pc:docMk/>
            <pc:sldMk cId="1602706847" sldId="339"/>
            <ac:spMk id="16" creationId="{BC68A55F-7B32-44D8-AEE5-1AF40532656C}"/>
          </ac:spMkLst>
        </pc:spChg>
        <pc:spChg chg="add">
          <ac:chgData name="Anders Damkjær Møller" userId="8a5e6891-1df1-4bd1-8375-db57aac59891" providerId="ADAL" clId="{01246F3E-ECE4-4B91-A4BB-AF8C114D6B65}" dt="2025-06-09T19:55:58.064" v="1688" actId="26606"/>
          <ac:spMkLst>
            <pc:docMk/>
            <pc:sldMk cId="1602706847" sldId="339"/>
            <ac:spMk id="18" creationId="{CD1AAA2C-FBBE-42AA-B869-31D524B7653F}"/>
          </ac:spMkLst>
        </pc:spChg>
        <pc:spChg chg="add">
          <ac:chgData name="Anders Damkjær Møller" userId="8a5e6891-1df1-4bd1-8375-db57aac59891" providerId="ADAL" clId="{01246F3E-ECE4-4B91-A4BB-AF8C114D6B65}" dt="2025-06-09T19:55:58.064" v="1688" actId="26606"/>
          <ac:spMkLst>
            <pc:docMk/>
            <pc:sldMk cId="1602706847" sldId="339"/>
            <ac:spMk id="20" creationId="{5F937BBF-9326-4230-AB1B-F1795E350559}"/>
          </ac:spMkLst>
        </pc:spChg>
        <pc:graphicFrameChg chg="add mod modGraphic">
          <ac:chgData name="Anders Damkjær Møller" userId="8a5e6891-1df1-4bd1-8375-db57aac59891" providerId="ADAL" clId="{01246F3E-ECE4-4B91-A4BB-AF8C114D6B65}" dt="2025-06-10T17:04:43.183" v="4882"/>
          <ac:graphicFrameMkLst>
            <pc:docMk/>
            <pc:sldMk cId="1602706847" sldId="339"/>
            <ac:graphicFrameMk id="6" creationId="{6136B9D8-59A2-33DB-3FD4-00DB9AE69579}"/>
          </ac:graphicFrameMkLst>
        </pc:graphicFrameChg>
      </pc:sldChg>
      <pc:sldChg chg="addSp delSp modSp new mod setBg">
        <pc:chgData name="Anders Damkjær Møller" userId="8a5e6891-1df1-4bd1-8375-db57aac59891" providerId="ADAL" clId="{01246F3E-ECE4-4B91-A4BB-AF8C114D6B65}" dt="2025-06-10T18:51:54.077" v="5117"/>
        <pc:sldMkLst>
          <pc:docMk/>
          <pc:sldMk cId="3493922194" sldId="340"/>
        </pc:sldMkLst>
        <pc:spChg chg="mod">
          <ac:chgData name="Anders Damkjær Møller" userId="8a5e6891-1df1-4bd1-8375-db57aac59891" providerId="ADAL" clId="{01246F3E-ECE4-4B91-A4BB-AF8C114D6B65}" dt="2025-06-10T18:45:19.816" v="4983" actId="255"/>
          <ac:spMkLst>
            <pc:docMk/>
            <pc:sldMk cId="3493922194" sldId="340"/>
            <ac:spMk id="2" creationId="{7827BA49-3BD8-985F-0AF7-0F6B9E5DCA68}"/>
          </ac:spMkLst>
        </pc:spChg>
        <pc:spChg chg="add">
          <ac:chgData name="Anders Damkjær Møller" userId="8a5e6891-1df1-4bd1-8375-db57aac59891" providerId="ADAL" clId="{01246F3E-ECE4-4B91-A4BB-AF8C114D6B65}" dt="2025-06-09T19:51:43.611" v="1658" actId="26606"/>
          <ac:spMkLst>
            <pc:docMk/>
            <pc:sldMk cId="3493922194" sldId="340"/>
            <ac:spMk id="18" creationId="{B50AB553-2A96-4A92-96F2-93548E096954}"/>
          </ac:spMkLst>
        </pc:spChg>
        <pc:graphicFrameChg chg="add mod">
          <ac:chgData name="Anders Damkjær Møller" userId="8a5e6891-1df1-4bd1-8375-db57aac59891" providerId="ADAL" clId="{01246F3E-ECE4-4B91-A4BB-AF8C114D6B65}" dt="2025-06-10T18:51:54.077" v="5117"/>
          <ac:graphicFrameMkLst>
            <pc:docMk/>
            <pc:sldMk cId="3493922194" sldId="340"/>
            <ac:graphicFrameMk id="19" creationId="{DDDB08ED-F257-41AE-4F35-7D118CA59E07}"/>
          </ac:graphicFrameMkLst>
        </pc:graphicFrameChg>
        <pc:picChg chg="add del mod">
          <ac:chgData name="Anders Damkjær Møller" userId="8a5e6891-1df1-4bd1-8375-db57aac59891" providerId="ADAL" clId="{01246F3E-ECE4-4B91-A4BB-AF8C114D6B65}" dt="2025-06-10T11:03:21.538" v="4762"/>
          <ac:picMkLst>
            <pc:docMk/>
            <pc:sldMk cId="3493922194" sldId="340"/>
            <ac:picMk id="4" creationId="{CC6E1952-DD86-A63E-F40B-67F97B6A5F30}"/>
          </ac:picMkLst>
        </pc:picChg>
        <pc:picChg chg="add">
          <ac:chgData name="Anders Damkjær Møller" userId="8a5e6891-1df1-4bd1-8375-db57aac59891" providerId="ADAL" clId="{01246F3E-ECE4-4B91-A4BB-AF8C114D6B65}" dt="2025-06-09T19:51:43.611" v="1658" actId="26606"/>
          <ac:picMkLst>
            <pc:docMk/>
            <pc:sldMk cId="3493922194" sldId="340"/>
            <ac:picMk id="17" creationId="{5BFB1D20-177B-6140-70C5-0A633C677036}"/>
          </ac:picMkLst>
        </pc:picChg>
      </pc:sldChg>
      <pc:sldChg chg="addSp delSp modSp new mod ord setBg">
        <pc:chgData name="Anders Damkjær Møller" userId="8a5e6891-1df1-4bd1-8375-db57aac59891" providerId="ADAL" clId="{01246F3E-ECE4-4B91-A4BB-AF8C114D6B65}" dt="2025-06-10T17:02:53.625" v="4875" actId="1076"/>
        <pc:sldMkLst>
          <pc:docMk/>
          <pc:sldMk cId="1701498150" sldId="341"/>
        </pc:sldMkLst>
        <pc:spChg chg="mod">
          <ac:chgData name="Anders Damkjær Møller" userId="8a5e6891-1df1-4bd1-8375-db57aac59891" providerId="ADAL" clId="{01246F3E-ECE4-4B91-A4BB-AF8C114D6B65}" dt="2025-06-10T17:02:53.625" v="4875" actId="1076"/>
          <ac:spMkLst>
            <pc:docMk/>
            <pc:sldMk cId="1701498150" sldId="341"/>
            <ac:spMk id="2" creationId="{DCDE5B19-E478-C2F6-C98F-86A5C8A13CBA}"/>
          </ac:spMkLst>
        </pc:spChg>
        <pc:spChg chg="add">
          <ac:chgData name="Anders Damkjær Møller" userId="8a5e6891-1df1-4bd1-8375-db57aac59891" providerId="ADAL" clId="{01246F3E-ECE4-4B91-A4BB-AF8C114D6B65}" dt="2025-06-09T19:52:03.656" v="1661" actId="26606"/>
          <ac:spMkLst>
            <pc:docMk/>
            <pc:sldMk cId="1701498150" sldId="341"/>
            <ac:spMk id="9" creationId="{DCC231C8-C761-4B31-9B1C-C6D19248C6B3}"/>
          </ac:spMkLst>
        </pc:spChg>
        <pc:graphicFrameChg chg="add mod modGraphic">
          <ac:chgData name="Anders Damkjær Møller" userId="8a5e6891-1df1-4bd1-8375-db57aac59891" providerId="ADAL" clId="{01246F3E-ECE4-4B91-A4BB-AF8C114D6B65}" dt="2025-06-10T17:02:42.172" v="4874" actId="14100"/>
          <ac:graphicFrameMkLst>
            <pc:docMk/>
            <pc:sldMk cId="1701498150" sldId="341"/>
            <ac:graphicFrameMk id="5" creationId="{19133DDA-F6F4-3172-78AD-7A93A8037355}"/>
          </ac:graphicFrameMkLst>
        </pc:graphicFrameChg>
      </pc:sldChg>
      <pc:sldChg chg="addSp delSp modSp new mod ord setBg">
        <pc:chgData name="Anders Damkjær Møller" userId="8a5e6891-1df1-4bd1-8375-db57aac59891" providerId="ADAL" clId="{01246F3E-ECE4-4B91-A4BB-AF8C114D6B65}" dt="2025-06-10T11:03:21.536" v="4754"/>
        <pc:sldMkLst>
          <pc:docMk/>
          <pc:sldMk cId="1558142094" sldId="342"/>
        </pc:sldMkLst>
        <pc:spChg chg="mod">
          <ac:chgData name="Anders Damkjær Møller" userId="8a5e6891-1df1-4bd1-8375-db57aac59891" providerId="ADAL" clId="{01246F3E-ECE4-4B91-A4BB-AF8C114D6B65}" dt="2025-06-10T10:24:50.235" v="4528" actId="26606"/>
          <ac:spMkLst>
            <pc:docMk/>
            <pc:sldMk cId="1558142094" sldId="342"/>
            <ac:spMk id="2" creationId="{D4F9BC1C-1DB3-9C6D-B1F4-53B2B5BDC3B1}"/>
          </ac:spMkLst>
        </pc:spChg>
        <pc:spChg chg="del mod">
          <ac:chgData name="Anders Damkjær Møller" userId="8a5e6891-1df1-4bd1-8375-db57aac59891" providerId="ADAL" clId="{01246F3E-ECE4-4B91-A4BB-AF8C114D6B65}" dt="2025-06-10T10:24:50.235" v="4528" actId="26606"/>
          <ac:spMkLst>
            <pc:docMk/>
            <pc:sldMk cId="1558142094" sldId="342"/>
            <ac:spMk id="3" creationId="{91762E91-CFEB-BED2-123A-0284AAE0D852}"/>
          </ac:spMkLst>
        </pc:spChg>
        <pc:spChg chg="add del">
          <ac:chgData name="Anders Damkjær Møller" userId="8a5e6891-1df1-4bd1-8375-db57aac59891" providerId="ADAL" clId="{01246F3E-ECE4-4B91-A4BB-AF8C114D6B65}" dt="2025-06-10T10:24:50.235" v="4528" actId="26606"/>
          <ac:spMkLst>
            <pc:docMk/>
            <pc:sldMk cId="1558142094" sldId="342"/>
            <ac:spMk id="8" creationId="{5C8908E2-EE49-44D2-9428-A28D2312A8D5}"/>
          </ac:spMkLst>
        </pc:spChg>
        <pc:spChg chg="add del">
          <ac:chgData name="Anders Damkjær Møller" userId="8a5e6891-1df1-4bd1-8375-db57aac59891" providerId="ADAL" clId="{01246F3E-ECE4-4B91-A4BB-AF8C114D6B65}" dt="2025-06-10T10:24:50.235" v="4528" actId="26606"/>
          <ac:spMkLst>
            <pc:docMk/>
            <pc:sldMk cId="1558142094" sldId="342"/>
            <ac:spMk id="14" creationId="{BD92035A-AA2F-4CD8-A556-1CE8BDEC75BD}"/>
          </ac:spMkLst>
        </pc:spChg>
        <pc:spChg chg="add del">
          <ac:chgData name="Anders Damkjær Møller" userId="8a5e6891-1df1-4bd1-8375-db57aac59891" providerId="ADAL" clId="{01246F3E-ECE4-4B91-A4BB-AF8C114D6B65}" dt="2025-06-10T10:24:50.235" v="4528" actId="26606"/>
          <ac:spMkLst>
            <pc:docMk/>
            <pc:sldMk cId="1558142094" sldId="342"/>
            <ac:spMk id="16" creationId="{ED888B23-07FA-482A-96DF-47E31AF1A603}"/>
          </ac:spMkLst>
        </pc:spChg>
        <pc:spChg chg="add">
          <ac:chgData name="Anders Damkjær Møller" userId="8a5e6891-1df1-4bd1-8375-db57aac59891" providerId="ADAL" clId="{01246F3E-ECE4-4B91-A4BB-AF8C114D6B65}" dt="2025-06-10T10:24:50.235" v="4528" actId="26606"/>
          <ac:spMkLst>
            <pc:docMk/>
            <pc:sldMk cId="1558142094" sldId="342"/>
            <ac:spMk id="23" creationId="{E51BA4DF-2BD4-4EC2-B1DB-B27C8AC71864}"/>
          </ac:spMkLst>
        </pc:spChg>
        <pc:grpChg chg="add del">
          <ac:chgData name="Anders Damkjær Møller" userId="8a5e6891-1df1-4bd1-8375-db57aac59891" providerId="ADAL" clId="{01246F3E-ECE4-4B91-A4BB-AF8C114D6B65}" dt="2025-06-10T10:24:50.235" v="4528" actId="26606"/>
          <ac:grpSpMkLst>
            <pc:docMk/>
            <pc:sldMk cId="1558142094" sldId="342"/>
            <ac:grpSpMk id="10" creationId="{5D1A9D8B-3117-4D9D-BDA4-DD81895098B0}"/>
          </ac:grpSpMkLst>
        </pc:grpChg>
        <pc:graphicFrameChg chg="add">
          <ac:chgData name="Anders Damkjær Møller" userId="8a5e6891-1df1-4bd1-8375-db57aac59891" providerId="ADAL" clId="{01246F3E-ECE4-4B91-A4BB-AF8C114D6B65}" dt="2025-06-10T10:24:50.235" v="4528" actId="26606"/>
          <ac:graphicFrameMkLst>
            <pc:docMk/>
            <pc:sldMk cId="1558142094" sldId="342"/>
            <ac:graphicFrameMk id="18" creationId="{E8C65D9E-46E8-0627-5B65-C083A3D8419E}"/>
          </ac:graphicFrameMkLst>
        </pc:graphicFrameChg>
        <pc:picChg chg="add del mod">
          <ac:chgData name="Anders Damkjær Møller" userId="8a5e6891-1df1-4bd1-8375-db57aac59891" providerId="ADAL" clId="{01246F3E-ECE4-4B91-A4BB-AF8C114D6B65}" dt="2025-06-10T11:03:21.536" v="4754"/>
          <ac:picMkLst>
            <pc:docMk/>
            <pc:sldMk cId="1558142094" sldId="342"/>
            <ac:picMk id="4" creationId="{E0DAF843-2290-EA5E-5297-D9B7904E8313}"/>
          </ac:picMkLst>
        </pc:picChg>
        <pc:picChg chg="add">
          <ac:chgData name="Anders Damkjær Møller" userId="8a5e6891-1df1-4bd1-8375-db57aac59891" providerId="ADAL" clId="{01246F3E-ECE4-4B91-A4BB-AF8C114D6B65}" dt="2025-06-10T10:24:50.235" v="4528" actId="26606"/>
          <ac:picMkLst>
            <pc:docMk/>
            <pc:sldMk cId="1558142094" sldId="342"/>
            <ac:picMk id="19" creationId="{02815BB7-C560-526A-15AE-BE7F7575AEA2}"/>
          </ac:picMkLst>
        </pc:picChg>
      </pc:sldChg>
      <pc:sldChg chg="addSp delSp modSp new mod ord setBg">
        <pc:chgData name="Anders Damkjær Møller" userId="8a5e6891-1df1-4bd1-8375-db57aac59891" providerId="ADAL" clId="{01246F3E-ECE4-4B91-A4BB-AF8C114D6B65}" dt="2025-06-10T17:05:17.699" v="4887" actId="14100"/>
        <pc:sldMkLst>
          <pc:docMk/>
          <pc:sldMk cId="1189691734" sldId="343"/>
        </pc:sldMkLst>
        <pc:spChg chg="mod">
          <ac:chgData name="Anders Damkjær Møller" userId="8a5e6891-1df1-4bd1-8375-db57aac59891" providerId="ADAL" clId="{01246F3E-ECE4-4B91-A4BB-AF8C114D6B65}" dt="2025-06-09T20:55:57.136" v="1905" actId="6549"/>
          <ac:spMkLst>
            <pc:docMk/>
            <pc:sldMk cId="1189691734" sldId="343"/>
            <ac:spMk id="2" creationId="{CA97B256-46AF-1908-1FEC-500D7CCED25C}"/>
          </ac:spMkLst>
        </pc:spChg>
        <pc:spChg chg="add">
          <ac:chgData name="Anders Damkjær Møller" userId="8a5e6891-1df1-4bd1-8375-db57aac59891" providerId="ADAL" clId="{01246F3E-ECE4-4B91-A4BB-AF8C114D6B65}" dt="2025-06-09T20:55:52.908" v="1902" actId="26606"/>
          <ac:spMkLst>
            <pc:docMk/>
            <pc:sldMk cId="1189691734" sldId="343"/>
            <ac:spMk id="15" creationId="{2E442304-DDBD-4F7B-8017-36BCC863FB40}"/>
          </ac:spMkLst>
        </pc:spChg>
        <pc:spChg chg="add">
          <ac:chgData name="Anders Damkjær Møller" userId="8a5e6891-1df1-4bd1-8375-db57aac59891" providerId="ADAL" clId="{01246F3E-ECE4-4B91-A4BB-AF8C114D6B65}" dt="2025-06-09T20:55:52.908" v="1902" actId="26606"/>
          <ac:spMkLst>
            <pc:docMk/>
            <pc:sldMk cId="1189691734" sldId="343"/>
            <ac:spMk id="16" creationId="{5E107275-3853-46FD-A241-DE4355A42675}"/>
          </ac:spMkLst>
        </pc:spChg>
        <pc:graphicFrameChg chg="add mod">
          <ac:chgData name="Anders Damkjær Møller" userId="8a5e6891-1df1-4bd1-8375-db57aac59891" providerId="ADAL" clId="{01246F3E-ECE4-4B91-A4BB-AF8C114D6B65}" dt="2025-06-10T17:05:17.699" v="4887" actId="14100"/>
          <ac:graphicFrameMkLst>
            <pc:docMk/>
            <pc:sldMk cId="1189691734" sldId="343"/>
            <ac:graphicFrameMk id="17" creationId="{82A18D4B-9A5D-3156-DDF1-FA263EF5D58D}"/>
          </ac:graphicFrameMkLst>
        </pc:graphicFrameChg>
      </pc:sldChg>
      <pc:sldChg chg="addSp delSp modSp new mod setBg">
        <pc:chgData name="Anders Damkjær Møller" userId="8a5e6891-1df1-4bd1-8375-db57aac59891" providerId="ADAL" clId="{01246F3E-ECE4-4B91-A4BB-AF8C114D6B65}" dt="2025-06-10T18:54:01.356" v="5135" actId="1076"/>
        <pc:sldMkLst>
          <pc:docMk/>
          <pc:sldMk cId="2136078700" sldId="344"/>
        </pc:sldMkLst>
        <pc:spChg chg="mod">
          <ac:chgData name="Anders Damkjær Møller" userId="8a5e6891-1df1-4bd1-8375-db57aac59891" providerId="ADAL" clId="{01246F3E-ECE4-4B91-A4BB-AF8C114D6B65}" dt="2025-06-10T18:54:01.356" v="5135" actId="1076"/>
          <ac:spMkLst>
            <pc:docMk/>
            <pc:sldMk cId="2136078700" sldId="344"/>
            <ac:spMk id="2" creationId="{49F8BE79-D6AE-2080-F591-356F44CD5586}"/>
          </ac:spMkLst>
        </pc:spChg>
        <pc:spChg chg="add del">
          <ac:chgData name="Anders Damkjær Møller" userId="8a5e6891-1df1-4bd1-8375-db57aac59891" providerId="ADAL" clId="{01246F3E-ECE4-4B91-A4BB-AF8C114D6B65}" dt="2025-06-10T18:53:50.425" v="5133" actId="26606"/>
          <ac:spMkLst>
            <pc:docMk/>
            <pc:sldMk cId="2136078700" sldId="344"/>
            <ac:spMk id="18" creationId="{32D45EE4-C4F0-4F72-B1C6-39F596D138A9}"/>
          </ac:spMkLst>
        </pc:spChg>
        <pc:spChg chg="add del">
          <ac:chgData name="Anders Damkjær Møller" userId="8a5e6891-1df1-4bd1-8375-db57aac59891" providerId="ADAL" clId="{01246F3E-ECE4-4B91-A4BB-AF8C114D6B65}" dt="2025-06-10T18:53:50.425" v="5133" actId="26606"/>
          <ac:spMkLst>
            <pc:docMk/>
            <pc:sldMk cId="2136078700" sldId="344"/>
            <ac:spMk id="20" creationId="{8C459BAD-4279-4A9D-B0C5-662C5F5ED21F}"/>
          </ac:spMkLst>
        </pc:spChg>
        <pc:spChg chg="add del">
          <ac:chgData name="Anders Damkjær Møller" userId="8a5e6891-1df1-4bd1-8375-db57aac59891" providerId="ADAL" clId="{01246F3E-ECE4-4B91-A4BB-AF8C114D6B65}" dt="2025-06-10T18:53:50.425" v="5133" actId="26606"/>
          <ac:spMkLst>
            <pc:docMk/>
            <pc:sldMk cId="2136078700" sldId="344"/>
            <ac:spMk id="22" creationId="{0953BC39-9D68-40BE-BF3C-5C4EB782AF94}"/>
          </ac:spMkLst>
        </pc:spChg>
        <pc:spChg chg="add">
          <ac:chgData name="Anders Damkjær Møller" userId="8a5e6891-1df1-4bd1-8375-db57aac59891" providerId="ADAL" clId="{01246F3E-ECE4-4B91-A4BB-AF8C114D6B65}" dt="2025-06-10T18:53:50.425" v="5133" actId="26606"/>
          <ac:spMkLst>
            <pc:docMk/>
            <pc:sldMk cId="2136078700" sldId="344"/>
            <ac:spMk id="27" creationId="{F12E7CC5-C78B-4EBD-9565-3FA00FAA6CF2}"/>
          </ac:spMkLst>
        </pc:spChg>
        <pc:spChg chg="add">
          <ac:chgData name="Anders Damkjær Møller" userId="8a5e6891-1df1-4bd1-8375-db57aac59891" providerId="ADAL" clId="{01246F3E-ECE4-4B91-A4BB-AF8C114D6B65}" dt="2025-06-10T18:53:50.425" v="5133" actId="26606"/>
          <ac:spMkLst>
            <pc:docMk/>
            <pc:sldMk cId="2136078700" sldId="344"/>
            <ac:spMk id="29" creationId="{3A4529A5-F675-429F-8044-01372BB13422}"/>
          </ac:spMkLst>
        </pc:spChg>
        <pc:spChg chg="add">
          <ac:chgData name="Anders Damkjær Møller" userId="8a5e6891-1df1-4bd1-8375-db57aac59891" providerId="ADAL" clId="{01246F3E-ECE4-4B91-A4BB-AF8C114D6B65}" dt="2025-06-10T18:53:50.425" v="5133" actId="26606"/>
          <ac:spMkLst>
            <pc:docMk/>
            <pc:sldMk cId="2136078700" sldId="344"/>
            <ac:spMk id="31" creationId="{32C5B66D-E390-4A14-AB60-69626CBF294E}"/>
          </ac:spMkLst>
        </pc:spChg>
        <pc:spChg chg="add">
          <ac:chgData name="Anders Damkjær Møller" userId="8a5e6891-1df1-4bd1-8375-db57aac59891" providerId="ADAL" clId="{01246F3E-ECE4-4B91-A4BB-AF8C114D6B65}" dt="2025-06-10T18:53:50.425" v="5133" actId="26606"/>
          <ac:spMkLst>
            <pc:docMk/>
            <pc:sldMk cId="2136078700" sldId="344"/>
            <ac:spMk id="33" creationId="{646273DA-F933-4D17-A5FE-B1EF87FD7A20}"/>
          </ac:spMkLst>
        </pc:spChg>
      </pc:sldChg>
      <pc:sldChg chg="new del">
        <pc:chgData name="Anders Damkjær Møller" userId="8a5e6891-1df1-4bd1-8375-db57aac59891" providerId="ADAL" clId="{01246F3E-ECE4-4B91-A4BB-AF8C114D6B65}" dt="2025-06-09T21:08:56.207" v="2103" actId="47"/>
        <pc:sldMkLst>
          <pc:docMk/>
          <pc:sldMk cId="3757537831" sldId="344"/>
        </pc:sldMkLst>
      </pc:sldChg>
      <pc:sldChg chg="addSp delSp modSp new mod setBg">
        <pc:chgData name="Anders Damkjær Møller" userId="8a5e6891-1df1-4bd1-8375-db57aac59891" providerId="ADAL" clId="{01246F3E-ECE4-4B91-A4BB-AF8C114D6B65}" dt="2025-06-10T19:01:24.934" v="5142" actId="113"/>
        <pc:sldMkLst>
          <pc:docMk/>
          <pc:sldMk cId="1766945962" sldId="345"/>
        </pc:sldMkLst>
        <pc:spChg chg="del mod">
          <ac:chgData name="Anders Damkjær Møller" userId="8a5e6891-1df1-4bd1-8375-db57aac59891" providerId="ADAL" clId="{01246F3E-ECE4-4B91-A4BB-AF8C114D6B65}" dt="2025-06-10T09:58:10.134" v="3824" actId="478"/>
          <ac:spMkLst>
            <pc:docMk/>
            <pc:sldMk cId="1766945962" sldId="345"/>
            <ac:spMk id="2" creationId="{A865CC26-7FBF-9013-B5CC-5D84F614EF48}"/>
          </ac:spMkLst>
        </pc:spChg>
        <pc:spChg chg="add">
          <ac:chgData name="Anders Damkjær Møller" userId="8a5e6891-1df1-4bd1-8375-db57aac59891" providerId="ADAL" clId="{01246F3E-ECE4-4B91-A4BB-AF8C114D6B65}" dt="2025-06-09T21:34:55.840" v="2347" actId="26606"/>
          <ac:spMkLst>
            <pc:docMk/>
            <pc:sldMk cId="1766945962" sldId="345"/>
            <ac:spMk id="16" creationId="{BC68A55F-7B32-44D8-AEE5-1AF40532656C}"/>
          </ac:spMkLst>
        </pc:spChg>
        <pc:spChg chg="add">
          <ac:chgData name="Anders Damkjær Møller" userId="8a5e6891-1df1-4bd1-8375-db57aac59891" providerId="ADAL" clId="{01246F3E-ECE4-4B91-A4BB-AF8C114D6B65}" dt="2025-06-09T21:34:55.840" v="2347" actId="26606"/>
          <ac:spMkLst>
            <pc:docMk/>
            <pc:sldMk cId="1766945962" sldId="345"/>
            <ac:spMk id="18" creationId="{CD1AAA2C-FBBE-42AA-B869-31D524B7653F}"/>
          </ac:spMkLst>
        </pc:spChg>
        <pc:spChg chg="add">
          <ac:chgData name="Anders Damkjær Møller" userId="8a5e6891-1df1-4bd1-8375-db57aac59891" providerId="ADAL" clId="{01246F3E-ECE4-4B91-A4BB-AF8C114D6B65}" dt="2025-06-09T21:34:55.840" v="2347" actId="26606"/>
          <ac:spMkLst>
            <pc:docMk/>
            <pc:sldMk cId="1766945962" sldId="345"/>
            <ac:spMk id="20" creationId="{5F937BBF-9326-4230-AB1B-F1795E350559}"/>
          </ac:spMkLst>
        </pc:spChg>
        <pc:graphicFrameChg chg="add mod modGraphic">
          <ac:chgData name="Anders Damkjær Møller" userId="8a5e6891-1df1-4bd1-8375-db57aac59891" providerId="ADAL" clId="{01246F3E-ECE4-4B91-A4BB-AF8C114D6B65}" dt="2025-06-10T19:01:24.934" v="5142" actId="113"/>
          <ac:graphicFrameMkLst>
            <pc:docMk/>
            <pc:sldMk cId="1766945962" sldId="345"/>
            <ac:graphicFrameMk id="5" creationId="{5FD57C00-39C7-D8A5-2706-66B773DA6964}"/>
          </ac:graphicFrameMkLst>
        </pc:graphicFrameChg>
      </pc:sldChg>
      <pc:sldChg chg="addSp delSp modSp new mod setBg">
        <pc:chgData name="Anders Damkjær Møller" userId="8a5e6891-1df1-4bd1-8375-db57aac59891" providerId="ADAL" clId="{01246F3E-ECE4-4B91-A4BB-AF8C114D6B65}" dt="2025-06-10T17:17:55.040" v="4940" actId="207"/>
        <pc:sldMkLst>
          <pc:docMk/>
          <pc:sldMk cId="2812683943" sldId="346"/>
        </pc:sldMkLst>
        <pc:spChg chg="del mod">
          <ac:chgData name="Anders Damkjær Møller" userId="8a5e6891-1df1-4bd1-8375-db57aac59891" providerId="ADAL" clId="{01246F3E-ECE4-4B91-A4BB-AF8C114D6B65}" dt="2025-06-10T10:10:56.342" v="4283" actId="478"/>
          <ac:spMkLst>
            <pc:docMk/>
            <pc:sldMk cId="2812683943" sldId="346"/>
            <ac:spMk id="2" creationId="{34438666-CBED-AC24-9D30-4B2AED3B74EF}"/>
          </ac:spMkLst>
        </pc:spChg>
        <pc:spChg chg="add del">
          <ac:chgData name="Anders Damkjær Møller" userId="8a5e6891-1df1-4bd1-8375-db57aac59891" providerId="ADAL" clId="{01246F3E-ECE4-4B91-A4BB-AF8C114D6B65}" dt="2025-06-10T09:57:22.097" v="3822" actId="26606"/>
          <ac:spMkLst>
            <pc:docMk/>
            <pc:sldMk cId="2812683943" sldId="346"/>
            <ac:spMk id="9" creationId="{2E442304-DDBD-4F7B-8017-36BCC863FB40}"/>
          </ac:spMkLst>
        </pc:spChg>
        <pc:spChg chg="add del">
          <ac:chgData name="Anders Damkjær Møller" userId="8a5e6891-1df1-4bd1-8375-db57aac59891" providerId="ADAL" clId="{01246F3E-ECE4-4B91-A4BB-AF8C114D6B65}" dt="2025-06-10T09:57:22.097" v="3822" actId="26606"/>
          <ac:spMkLst>
            <pc:docMk/>
            <pc:sldMk cId="2812683943" sldId="346"/>
            <ac:spMk id="11" creationId="{5E107275-3853-46FD-A241-DE4355A42675}"/>
          </ac:spMkLst>
        </pc:spChg>
        <pc:spChg chg="add">
          <ac:chgData name="Anders Damkjær Møller" userId="8a5e6891-1df1-4bd1-8375-db57aac59891" providerId="ADAL" clId="{01246F3E-ECE4-4B91-A4BB-AF8C114D6B65}" dt="2025-06-10T09:57:22.097" v="3822" actId="26606"/>
          <ac:spMkLst>
            <pc:docMk/>
            <pc:sldMk cId="2812683943" sldId="346"/>
            <ac:spMk id="16" creationId="{1D63C574-BFD2-41A1-A567-B0C3CC7FDD4F}"/>
          </ac:spMkLst>
        </pc:spChg>
        <pc:spChg chg="add">
          <ac:chgData name="Anders Damkjær Møller" userId="8a5e6891-1df1-4bd1-8375-db57aac59891" providerId="ADAL" clId="{01246F3E-ECE4-4B91-A4BB-AF8C114D6B65}" dt="2025-06-10T09:57:22.097" v="3822" actId="26606"/>
          <ac:spMkLst>
            <pc:docMk/>
            <pc:sldMk cId="2812683943" sldId="346"/>
            <ac:spMk id="18" creationId="{E2A46BAB-8C31-42B2-90E8-B26DD3E81D37}"/>
          </ac:spMkLst>
        </pc:spChg>
        <pc:grpChg chg="add">
          <ac:chgData name="Anders Damkjær Møller" userId="8a5e6891-1df1-4bd1-8375-db57aac59891" providerId="ADAL" clId="{01246F3E-ECE4-4B91-A4BB-AF8C114D6B65}" dt="2025-06-10T09:57:22.097" v="3822" actId="26606"/>
          <ac:grpSpMkLst>
            <pc:docMk/>
            <pc:sldMk cId="2812683943" sldId="346"/>
            <ac:grpSpMk id="20" creationId="{B3F7A3C7-0737-4E57-B30E-8EEFE638B401}"/>
          </ac:grpSpMkLst>
        </pc:grpChg>
        <pc:grpChg chg="add">
          <ac:chgData name="Anders Damkjær Møller" userId="8a5e6891-1df1-4bd1-8375-db57aac59891" providerId="ADAL" clId="{01246F3E-ECE4-4B91-A4BB-AF8C114D6B65}" dt="2025-06-10T09:57:22.097" v="3822" actId="26606"/>
          <ac:grpSpMkLst>
            <pc:docMk/>
            <pc:sldMk cId="2812683943" sldId="346"/>
            <ac:grpSpMk id="24" creationId="{43F5E015-E085-4624-B431-B42414448684}"/>
          </ac:grpSpMkLst>
        </pc:grpChg>
        <pc:graphicFrameChg chg="add mod modGraphic">
          <ac:chgData name="Anders Damkjær Møller" userId="8a5e6891-1df1-4bd1-8375-db57aac59891" providerId="ADAL" clId="{01246F3E-ECE4-4B91-A4BB-AF8C114D6B65}" dt="2025-06-10T17:17:55.040" v="4940" actId="207"/>
          <ac:graphicFrameMkLst>
            <pc:docMk/>
            <pc:sldMk cId="2812683943" sldId="346"/>
            <ac:graphicFrameMk id="5" creationId="{6647D6B1-847F-7DB8-AD30-58D8AA76E9E0}"/>
          </ac:graphicFrameMkLst>
        </pc:graphicFrameChg>
      </pc:sldChg>
      <pc:sldChg chg="addSp delSp modSp new mod setBg">
        <pc:chgData name="Anders Damkjær Møller" userId="8a5e6891-1df1-4bd1-8375-db57aac59891" providerId="ADAL" clId="{01246F3E-ECE4-4B91-A4BB-AF8C114D6B65}" dt="2025-06-11T08:40:54.264" v="5934"/>
        <pc:sldMkLst>
          <pc:docMk/>
          <pc:sldMk cId="3346400072" sldId="347"/>
        </pc:sldMkLst>
        <pc:spChg chg="del mod">
          <ac:chgData name="Anders Damkjær Møller" userId="8a5e6891-1df1-4bd1-8375-db57aac59891" providerId="ADAL" clId="{01246F3E-ECE4-4B91-A4BB-AF8C114D6B65}" dt="2025-06-10T10:11:31.346" v="4292" actId="478"/>
          <ac:spMkLst>
            <pc:docMk/>
            <pc:sldMk cId="3346400072" sldId="347"/>
            <ac:spMk id="2" creationId="{E72914C7-8AFC-38EC-8580-C9B07DA2381F}"/>
          </ac:spMkLst>
        </pc:spChg>
        <pc:spChg chg="add del">
          <ac:chgData name="Anders Damkjær Møller" userId="8a5e6891-1df1-4bd1-8375-db57aac59891" providerId="ADAL" clId="{01246F3E-ECE4-4B91-A4BB-AF8C114D6B65}" dt="2025-06-10T09:55:15.501" v="3820" actId="26606"/>
          <ac:spMkLst>
            <pc:docMk/>
            <pc:sldMk cId="3346400072" sldId="347"/>
            <ac:spMk id="9" creationId="{53B021B3-DE93-4AB7-8A18-CF5F1CED88B8}"/>
          </ac:spMkLst>
        </pc:spChg>
        <pc:spChg chg="add del">
          <ac:chgData name="Anders Damkjær Møller" userId="8a5e6891-1df1-4bd1-8375-db57aac59891" providerId="ADAL" clId="{01246F3E-ECE4-4B91-A4BB-AF8C114D6B65}" dt="2025-06-10T09:55:15.501" v="3820" actId="26606"/>
          <ac:spMkLst>
            <pc:docMk/>
            <pc:sldMk cId="3346400072" sldId="347"/>
            <ac:spMk id="11" creationId="{52D502E5-F6B4-4D58-B4AE-FC466FF15EE8}"/>
          </ac:spMkLst>
        </pc:spChg>
        <pc:spChg chg="add del">
          <ac:chgData name="Anders Damkjær Møller" userId="8a5e6891-1df1-4bd1-8375-db57aac59891" providerId="ADAL" clId="{01246F3E-ECE4-4B91-A4BB-AF8C114D6B65}" dt="2025-06-10T09:55:15.501" v="3820" actId="26606"/>
          <ac:spMkLst>
            <pc:docMk/>
            <pc:sldMk cId="3346400072" sldId="347"/>
            <ac:spMk id="13" creationId="{9DECDBF4-02B6-4BB4-B65B-B8107AD6A9E8}"/>
          </ac:spMkLst>
        </pc:spChg>
        <pc:spChg chg="add">
          <ac:chgData name="Anders Damkjær Møller" userId="8a5e6891-1df1-4bd1-8375-db57aac59891" providerId="ADAL" clId="{01246F3E-ECE4-4B91-A4BB-AF8C114D6B65}" dt="2025-06-10T09:55:15.501" v="3820" actId="26606"/>
          <ac:spMkLst>
            <pc:docMk/>
            <pc:sldMk cId="3346400072" sldId="347"/>
            <ac:spMk id="18" creationId="{955A2079-FA98-4876-80F0-72364A7D2EA4}"/>
          </ac:spMkLst>
        </pc:spChg>
        <pc:graphicFrameChg chg="add mod modGraphic">
          <ac:chgData name="Anders Damkjær Møller" userId="8a5e6891-1df1-4bd1-8375-db57aac59891" providerId="ADAL" clId="{01246F3E-ECE4-4B91-A4BB-AF8C114D6B65}" dt="2025-06-11T08:40:54.264" v="5934"/>
          <ac:graphicFrameMkLst>
            <pc:docMk/>
            <pc:sldMk cId="3346400072" sldId="347"/>
            <ac:graphicFrameMk id="5" creationId="{C4E062DA-09D0-F3ED-8240-4FA7ABAF1212}"/>
          </ac:graphicFrameMkLst>
        </pc:graphicFrameChg>
      </pc:sldChg>
      <pc:sldChg chg="addSp delSp modSp new mod setBg">
        <pc:chgData name="Anders Damkjær Møller" userId="8a5e6891-1df1-4bd1-8375-db57aac59891" providerId="ADAL" clId="{01246F3E-ECE4-4B91-A4BB-AF8C114D6B65}" dt="2025-06-10T10:22:27.688" v="4519" actId="20577"/>
        <pc:sldMkLst>
          <pc:docMk/>
          <pc:sldMk cId="1601038840" sldId="348"/>
        </pc:sldMkLst>
        <pc:spChg chg="del mod">
          <ac:chgData name="Anders Damkjær Møller" userId="8a5e6891-1df1-4bd1-8375-db57aac59891" providerId="ADAL" clId="{01246F3E-ECE4-4B91-A4BB-AF8C114D6B65}" dt="2025-06-10T10:12:10.342" v="4340" actId="478"/>
          <ac:spMkLst>
            <pc:docMk/>
            <pc:sldMk cId="1601038840" sldId="348"/>
            <ac:spMk id="2" creationId="{4C94675C-015B-90FC-BB60-3891CE6313B2}"/>
          </ac:spMkLst>
        </pc:spChg>
        <pc:spChg chg="add del">
          <ac:chgData name="Anders Damkjær Møller" userId="8a5e6891-1df1-4bd1-8375-db57aac59891" providerId="ADAL" clId="{01246F3E-ECE4-4B91-A4BB-AF8C114D6B65}" dt="2025-06-10T09:55:38.305" v="3821" actId="26606"/>
          <ac:spMkLst>
            <pc:docMk/>
            <pc:sldMk cId="1601038840" sldId="348"/>
            <ac:spMk id="9" creationId="{BC68A55F-7B32-44D8-AEE5-1AF40532656C}"/>
          </ac:spMkLst>
        </pc:spChg>
        <pc:spChg chg="add del">
          <ac:chgData name="Anders Damkjær Møller" userId="8a5e6891-1df1-4bd1-8375-db57aac59891" providerId="ADAL" clId="{01246F3E-ECE4-4B91-A4BB-AF8C114D6B65}" dt="2025-06-10T09:55:38.305" v="3821" actId="26606"/>
          <ac:spMkLst>
            <pc:docMk/>
            <pc:sldMk cId="1601038840" sldId="348"/>
            <ac:spMk id="11" creationId="{CD1AAA2C-FBBE-42AA-B869-31D524B7653F}"/>
          </ac:spMkLst>
        </pc:spChg>
        <pc:spChg chg="add del">
          <ac:chgData name="Anders Damkjær Møller" userId="8a5e6891-1df1-4bd1-8375-db57aac59891" providerId="ADAL" clId="{01246F3E-ECE4-4B91-A4BB-AF8C114D6B65}" dt="2025-06-10T09:55:38.305" v="3821" actId="26606"/>
          <ac:spMkLst>
            <pc:docMk/>
            <pc:sldMk cId="1601038840" sldId="348"/>
            <ac:spMk id="13" creationId="{5F937BBF-9326-4230-AB1B-F1795E350559}"/>
          </ac:spMkLst>
        </pc:spChg>
        <pc:spChg chg="add">
          <ac:chgData name="Anders Damkjær Møller" userId="8a5e6891-1df1-4bd1-8375-db57aac59891" providerId="ADAL" clId="{01246F3E-ECE4-4B91-A4BB-AF8C114D6B65}" dt="2025-06-10T09:55:38.305" v="3821" actId="26606"/>
          <ac:spMkLst>
            <pc:docMk/>
            <pc:sldMk cId="1601038840" sldId="348"/>
            <ac:spMk id="18" creationId="{955A2079-FA98-4876-80F0-72364A7D2EA4}"/>
          </ac:spMkLst>
        </pc:spChg>
        <pc:graphicFrameChg chg="add mod modGraphic">
          <ac:chgData name="Anders Damkjær Møller" userId="8a5e6891-1df1-4bd1-8375-db57aac59891" providerId="ADAL" clId="{01246F3E-ECE4-4B91-A4BB-AF8C114D6B65}" dt="2025-06-10T10:22:27.688" v="4519" actId="20577"/>
          <ac:graphicFrameMkLst>
            <pc:docMk/>
            <pc:sldMk cId="1601038840" sldId="348"/>
            <ac:graphicFrameMk id="5" creationId="{B0375FA4-52EE-E1F3-239D-E68DB3925437}"/>
          </ac:graphicFrameMkLst>
        </pc:graphicFrameChg>
      </pc:sldChg>
      <pc:sldChg chg="addSp delSp modSp new mod ord setBg">
        <pc:chgData name="Anders Damkjær Møller" userId="8a5e6891-1df1-4bd1-8375-db57aac59891" providerId="ADAL" clId="{01246F3E-ECE4-4B91-A4BB-AF8C114D6B65}" dt="2025-06-11T08:42:06.450" v="5942" actId="1076"/>
        <pc:sldMkLst>
          <pc:docMk/>
          <pc:sldMk cId="973160520" sldId="349"/>
        </pc:sldMkLst>
        <pc:spChg chg="add">
          <ac:chgData name="Anders Damkjær Møller" userId="8a5e6891-1df1-4bd1-8375-db57aac59891" providerId="ADAL" clId="{01246F3E-ECE4-4B91-A4BB-AF8C114D6B65}" dt="2025-06-09T21:54:52.590" v="2572" actId="26606"/>
          <ac:spMkLst>
            <pc:docMk/>
            <pc:sldMk cId="973160520" sldId="349"/>
            <ac:spMk id="25" creationId="{57845966-6EFC-468A-9CC7-BAB4B95854E7}"/>
          </ac:spMkLst>
        </pc:spChg>
        <pc:spChg chg="add">
          <ac:chgData name="Anders Damkjær Møller" userId="8a5e6891-1df1-4bd1-8375-db57aac59891" providerId="ADAL" clId="{01246F3E-ECE4-4B91-A4BB-AF8C114D6B65}" dt="2025-06-09T21:54:52.590" v="2572" actId="26606"/>
          <ac:spMkLst>
            <pc:docMk/>
            <pc:sldMk cId="973160520" sldId="349"/>
            <ac:spMk id="29" creationId="{ADAD1991-FFD1-4E94-ABAB-7560D33008E4}"/>
          </ac:spMkLst>
        </pc:spChg>
        <pc:picChg chg="add mod">
          <ac:chgData name="Anders Damkjær Møller" userId="8a5e6891-1df1-4bd1-8375-db57aac59891" providerId="ADAL" clId="{01246F3E-ECE4-4B91-A4BB-AF8C114D6B65}" dt="2025-06-11T08:42:06.450" v="5942" actId="1076"/>
          <ac:picMkLst>
            <pc:docMk/>
            <pc:sldMk cId="973160520" sldId="349"/>
            <ac:picMk id="4" creationId="{0F4C049A-9BD3-C4BB-A1C5-086401C5A3B2}"/>
          </ac:picMkLst>
        </pc:picChg>
        <pc:picChg chg="add del mod">
          <ac:chgData name="Anders Damkjær Møller" userId="8a5e6891-1df1-4bd1-8375-db57aac59891" providerId="ADAL" clId="{01246F3E-ECE4-4B91-A4BB-AF8C114D6B65}" dt="2025-06-10T11:03:21.563" v="4847"/>
          <ac:picMkLst>
            <pc:docMk/>
            <pc:sldMk cId="973160520" sldId="349"/>
            <ac:picMk id="5" creationId="{9D50672E-04D3-AF90-62A8-3E4F5D733E43}"/>
          </ac:picMkLst>
        </pc:picChg>
        <pc:picChg chg="add del mod">
          <ac:chgData name="Anders Damkjær Møller" userId="8a5e6891-1df1-4bd1-8375-db57aac59891" providerId="ADAL" clId="{01246F3E-ECE4-4B91-A4BB-AF8C114D6B65}" dt="2025-06-10T11:03:21.566" v="4855"/>
          <ac:picMkLst>
            <pc:docMk/>
            <pc:sldMk cId="973160520" sldId="349"/>
            <ac:picMk id="6" creationId="{1E918164-FCA5-3378-9B2A-639A7746257B}"/>
          </ac:picMkLst>
        </pc:picChg>
        <pc:picChg chg="add">
          <ac:chgData name="Anders Damkjær Møller" userId="8a5e6891-1df1-4bd1-8375-db57aac59891" providerId="ADAL" clId="{01246F3E-ECE4-4B91-A4BB-AF8C114D6B65}" dt="2025-06-09T21:54:52.590" v="2572" actId="26606"/>
          <ac:picMkLst>
            <pc:docMk/>
            <pc:sldMk cId="973160520" sldId="349"/>
            <ac:picMk id="27" creationId="{75554383-98AF-4A47-BB65-705FAAA4BE6A}"/>
          </ac:picMkLst>
        </pc:picChg>
      </pc:sldChg>
      <pc:sldChg chg="delSp new del mod">
        <pc:chgData name="Anders Damkjær Møller" userId="8a5e6891-1df1-4bd1-8375-db57aac59891" providerId="ADAL" clId="{01246F3E-ECE4-4B91-A4BB-AF8C114D6B65}" dt="2025-06-10T09:33:49.860" v="3632" actId="47"/>
        <pc:sldMkLst>
          <pc:docMk/>
          <pc:sldMk cId="2668482672" sldId="350"/>
        </pc:sldMkLst>
        <pc:spChg chg="del">
          <ac:chgData name="Anders Damkjær Møller" userId="8a5e6891-1df1-4bd1-8375-db57aac59891" providerId="ADAL" clId="{01246F3E-ECE4-4B91-A4BB-AF8C114D6B65}" dt="2025-06-10T05:15:36.697" v="2596" actId="478"/>
          <ac:spMkLst>
            <pc:docMk/>
            <pc:sldMk cId="2668482672" sldId="350"/>
            <ac:spMk id="2" creationId="{E7A5CF02-C2C7-70D1-138B-2FC3F2BCF02D}"/>
          </ac:spMkLst>
        </pc:spChg>
        <pc:spChg chg="del">
          <ac:chgData name="Anders Damkjær Møller" userId="8a5e6891-1df1-4bd1-8375-db57aac59891" providerId="ADAL" clId="{01246F3E-ECE4-4B91-A4BB-AF8C114D6B65}" dt="2025-06-10T05:15:40.020" v="2597" actId="478"/>
          <ac:spMkLst>
            <pc:docMk/>
            <pc:sldMk cId="2668482672" sldId="350"/>
            <ac:spMk id="3" creationId="{53406455-5614-3545-82ED-3EAAF1683329}"/>
          </ac:spMkLst>
        </pc:spChg>
      </pc:sldChg>
      <pc:sldChg chg="addSp delSp modSp new mod ord setBg">
        <pc:chgData name="Anders Damkjær Møller" userId="8a5e6891-1df1-4bd1-8375-db57aac59891" providerId="ADAL" clId="{01246F3E-ECE4-4B91-A4BB-AF8C114D6B65}" dt="2025-06-11T06:17:16.425" v="5350" actId="1076"/>
        <pc:sldMkLst>
          <pc:docMk/>
          <pc:sldMk cId="1497721069" sldId="351"/>
        </pc:sldMkLst>
        <pc:spChg chg="mod">
          <ac:chgData name="Anders Damkjær Møller" userId="8a5e6891-1df1-4bd1-8375-db57aac59891" providerId="ADAL" clId="{01246F3E-ECE4-4B91-A4BB-AF8C114D6B65}" dt="2025-06-11T06:15:21.711" v="5298" actId="1076"/>
          <ac:spMkLst>
            <pc:docMk/>
            <pc:sldMk cId="1497721069" sldId="351"/>
            <ac:spMk id="2" creationId="{6351A805-4595-D3CF-2A96-4EBA70BC8E40}"/>
          </ac:spMkLst>
        </pc:spChg>
        <pc:spChg chg="add del mod">
          <ac:chgData name="Anders Damkjær Møller" userId="8a5e6891-1df1-4bd1-8375-db57aac59891" providerId="ADAL" clId="{01246F3E-ECE4-4B91-A4BB-AF8C114D6B65}" dt="2025-06-10T09:11:21.144" v="3407" actId="26606"/>
          <ac:spMkLst>
            <pc:docMk/>
            <pc:sldMk cId="1497721069" sldId="351"/>
            <ac:spMk id="3" creationId="{F418E917-2449-9F15-0F70-9A013CD931CC}"/>
          </ac:spMkLst>
        </pc:spChg>
        <pc:spChg chg="add mod">
          <ac:chgData name="Anders Damkjær Møller" userId="8a5e6891-1df1-4bd1-8375-db57aac59891" providerId="ADAL" clId="{01246F3E-ECE4-4B91-A4BB-AF8C114D6B65}" dt="2025-06-11T06:14:35.331" v="5290"/>
          <ac:spMkLst>
            <pc:docMk/>
            <pc:sldMk cId="1497721069" sldId="351"/>
            <ac:spMk id="4" creationId="{FA266B48-05CF-D295-EC41-5A800D8EA6DB}"/>
          </ac:spMkLst>
        </pc:spChg>
        <pc:spChg chg="add mod">
          <ac:chgData name="Anders Damkjær Møller" userId="8a5e6891-1df1-4bd1-8375-db57aac59891" providerId="ADAL" clId="{01246F3E-ECE4-4B91-A4BB-AF8C114D6B65}" dt="2025-06-11T06:14:52.959" v="5294" actId="1076"/>
          <ac:spMkLst>
            <pc:docMk/>
            <pc:sldMk cId="1497721069" sldId="351"/>
            <ac:spMk id="5" creationId="{F228E5B9-C486-6348-E888-57D7A21A7B5C}"/>
          </ac:spMkLst>
        </pc:spChg>
        <pc:spChg chg="add del">
          <ac:chgData name="Anders Damkjær Møller" userId="8a5e6891-1df1-4bd1-8375-db57aac59891" providerId="ADAL" clId="{01246F3E-ECE4-4B91-A4BB-AF8C114D6B65}" dt="2025-06-10T09:11:21.125" v="3406" actId="26606"/>
          <ac:spMkLst>
            <pc:docMk/>
            <pc:sldMk cId="1497721069" sldId="351"/>
            <ac:spMk id="9" creationId="{7517A47C-B2E5-4B79-8061-D74B1311AF6E}"/>
          </ac:spMkLst>
        </pc:spChg>
        <pc:spChg chg="add del">
          <ac:chgData name="Anders Damkjær Møller" userId="8a5e6891-1df1-4bd1-8375-db57aac59891" providerId="ADAL" clId="{01246F3E-ECE4-4B91-A4BB-AF8C114D6B65}" dt="2025-06-10T09:11:21.125" v="3406" actId="26606"/>
          <ac:spMkLst>
            <pc:docMk/>
            <pc:sldMk cId="1497721069" sldId="351"/>
            <ac:spMk id="11" creationId="{C505E780-2083-4CB5-A42A-5E0E2908ECC3}"/>
          </ac:spMkLst>
        </pc:spChg>
        <pc:spChg chg="add del">
          <ac:chgData name="Anders Damkjær Møller" userId="8a5e6891-1df1-4bd1-8375-db57aac59891" providerId="ADAL" clId="{01246F3E-ECE4-4B91-A4BB-AF8C114D6B65}" dt="2025-06-10T09:11:21.125" v="3406" actId="26606"/>
          <ac:spMkLst>
            <pc:docMk/>
            <pc:sldMk cId="1497721069" sldId="351"/>
            <ac:spMk id="13" creationId="{D2C0AE1C-0118-41AE-8A10-7CDCBF10E96F}"/>
          </ac:spMkLst>
        </pc:spChg>
        <pc:spChg chg="add del">
          <ac:chgData name="Anders Damkjær Møller" userId="8a5e6891-1df1-4bd1-8375-db57aac59891" providerId="ADAL" clId="{01246F3E-ECE4-4B91-A4BB-AF8C114D6B65}" dt="2025-06-10T09:11:21.125" v="3406" actId="26606"/>
          <ac:spMkLst>
            <pc:docMk/>
            <pc:sldMk cId="1497721069" sldId="351"/>
            <ac:spMk id="15" creationId="{463EEC44-1BA3-44ED-81FC-A644B04B2A44}"/>
          </ac:spMkLst>
        </pc:spChg>
        <pc:spChg chg="add">
          <ac:chgData name="Anders Damkjær Møller" userId="8a5e6891-1df1-4bd1-8375-db57aac59891" providerId="ADAL" clId="{01246F3E-ECE4-4B91-A4BB-AF8C114D6B65}" dt="2025-06-10T09:11:21.144" v="3407" actId="26606"/>
          <ac:spMkLst>
            <pc:docMk/>
            <pc:sldMk cId="1497721069" sldId="351"/>
            <ac:spMk id="19" creationId="{2F3856E9-4239-4EE7-A372-FDCF4882FDF6}"/>
          </ac:spMkLst>
        </pc:spChg>
        <pc:spChg chg="add">
          <ac:chgData name="Anders Damkjær Møller" userId="8a5e6891-1df1-4bd1-8375-db57aac59891" providerId="ADAL" clId="{01246F3E-ECE4-4B91-A4BB-AF8C114D6B65}" dt="2025-06-10T09:11:21.144" v="3407" actId="26606"/>
          <ac:spMkLst>
            <pc:docMk/>
            <pc:sldMk cId="1497721069" sldId="351"/>
            <ac:spMk id="20" creationId="{CCC9CDCF-90F8-42B0-BD0A-794C52688098}"/>
          </ac:spMkLst>
        </pc:spChg>
        <pc:grpChg chg="add mod">
          <ac:chgData name="Anders Damkjær Møller" userId="8a5e6891-1df1-4bd1-8375-db57aac59891" providerId="ADAL" clId="{01246F3E-ECE4-4B91-A4BB-AF8C114D6B65}" dt="2025-06-11T06:15:06.963" v="5297" actId="14100"/>
          <ac:grpSpMkLst>
            <pc:docMk/>
            <pc:sldMk cId="1497721069" sldId="351"/>
            <ac:grpSpMk id="3" creationId="{4B3A74E2-A4D9-60F3-E7DF-5ED811593FB3}"/>
          </ac:grpSpMkLst>
        </pc:grpChg>
        <pc:grpChg chg="add">
          <ac:chgData name="Anders Damkjær Møller" userId="8a5e6891-1df1-4bd1-8375-db57aac59891" providerId="ADAL" clId="{01246F3E-ECE4-4B91-A4BB-AF8C114D6B65}" dt="2025-06-10T09:11:21.144" v="3407" actId="26606"/>
          <ac:grpSpMkLst>
            <pc:docMk/>
            <pc:sldMk cId="1497721069" sldId="351"/>
            <ac:grpSpMk id="21" creationId="{C07D05FE-3FB8-4314-A050-9AB40814D714}"/>
          </ac:grpSpMkLst>
        </pc:grpChg>
        <pc:graphicFrameChg chg="add del">
          <ac:chgData name="Anders Damkjær Møller" userId="8a5e6891-1df1-4bd1-8375-db57aac59891" providerId="ADAL" clId="{01246F3E-ECE4-4B91-A4BB-AF8C114D6B65}" dt="2025-06-10T09:11:21.125" v="3406" actId="26606"/>
          <ac:graphicFrameMkLst>
            <pc:docMk/>
            <pc:sldMk cId="1497721069" sldId="351"/>
            <ac:graphicFrameMk id="5" creationId="{62DEDF01-B775-1DBE-D211-4BDF5F224C31}"/>
          </ac:graphicFrameMkLst>
        </pc:graphicFrameChg>
        <pc:graphicFrameChg chg="add mod">
          <ac:chgData name="Anders Damkjær Møller" userId="8a5e6891-1df1-4bd1-8375-db57aac59891" providerId="ADAL" clId="{01246F3E-ECE4-4B91-A4BB-AF8C114D6B65}" dt="2025-06-11T06:17:16.425" v="5350" actId="1076"/>
          <ac:graphicFrameMkLst>
            <pc:docMk/>
            <pc:sldMk cId="1497721069" sldId="351"/>
            <ac:graphicFrameMk id="23" creationId="{A27439EF-E4B3-6C45-7F7F-8ACFD26F574F}"/>
          </ac:graphicFrameMkLst>
        </pc:graphicFrameChg>
      </pc:sldChg>
      <pc:sldChg chg="new del">
        <pc:chgData name="Anders Damkjær Møller" userId="8a5e6891-1df1-4bd1-8375-db57aac59891" providerId="ADAL" clId="{01246F3E-ECE4-4B91-A4BB-AF8C114D6B65}" dt="2025-06-10T09:14:08.759" v="3465" actId="47"/>
        <pc:sldMkLst>
          <pc:docMk/>
          <pc:sldMk cId="2624985468" sldId="352"/>
        </pc:sldMkLst>
      </pc:sldChg>
      <pc:sldChg chg="addSp delSp modSp new mod ord setBg">
        <pc:chgData name="Anders Damkjær Møller" userId="8a5e6891-1df1-4bd1-8375-db57aac59891" providerId="ADAL" clId="{01246F3E-ECE4-4B91-A4BB-AF8C114D6B65}" dt="2025-06-10T10:04:44.164" v="3958"/>
        <pc:sldMkLst>
          <pc:docMk/>
          <pc:sldMk cId="599214813" sldId="353"/>
        </pc:sldMkLst>
        <pc:spChg chg="mod">
          <ac:chgData name="Anders Damkjær Møller" userId="8a5e6891-1df1-4bd1-8375-db57aac59891" providerId="ADAL" clId="{01246F3E-ECE4-4B91-A4BB-AF8C114D6B65}" dt="2025-06-10T09:17:24.940" v="3472" actId="26606"/>
          <ac:spMkLst>
            <pc:docMk/>
            <pc:sldMk cId="599214813" sldId="353"/>
            <ac:spMk id="2" creationId="{6E41B0B1-5084-39C1-03FA-DC8AE347BE89}"/>
          </ac:spMkLst>
        </pc:spChg>
        <pc:spChg chg="del">
          <ac:chgData name="Anders Damkjær Møller" userId="8a5e6891-1df1-4bd1-8375-db57aac59891" providerId="ADAL" clId="{01246F3E-ECE4-4B91-A4BB-AF8C114D6B65}" dt="2025-06-10T09:12:29.009" v="3429" actId="478"/>
          <ac:spMkLst>
            <pc:docMk/>
            <pc:sldMk cId="599214813" sldId="353"/>
            <ac:spMk id="3" creationId="{6B56724A-FB93-0FBF-F9D6-487A19807DE4}"/>
          </ac:spMkLst>
        </pc:spChg>
        <pc:spChg chg="add del">
          <ac:chgData name="Anders Damkjær Møller" userId="8a5e6891-1df1-4bd1-8375-db57aac59891" providerId="ADAL" clId="{01246F3E-ECE4-4B91-A4BB-AF8C114D6B65}" dt="2025-06-10T09:17:24.940" v="3472" actId="26606"/>
          <ac:spMkLst>
            <pc:docMk/>
            <pc:sldMk cId="599214813" sldId="353"/>
            <ac:spMk id="7" creationId="{FFD48BC7-DC40-47DE-87EE-9F4B6ECB9ABB}"/>
          </ac:spMkLst>
        </pc:spChg>
        <pc:spChg chg="add del">
          <ac:chgData name="Anders Damkjær Møller" userId="8a5e6891-1df1-4bd1-8375-db57aac59891" providerId="ADAL" clId="{01246F3E-ECE4-4B91-A4BB-AF8C114D6B65}" dt="2025-06-10T09:17:24.940" v="3472" actId="26606"/>
          <ac:spMkLst>
            <pc:docMk/>
            <pc:sldMk cId="599214813" sldId="353"/>
            <ac:spMk id="9" creationId="{E502BBC7-2C76-46F3-BC24-5985BC13DB88}"/>
          </ac:spMkLst>
        </pc:spChg>
        <pc:spChg chg="add del">
          <ac:chgData name="Anders Damkjær Møller" userId="8a5e6891-1df1-4bd1-8375-db57aac59891" providerId="ADAL" clId="{01246F3E-ECE4-4B91-A4BB-AF8C114D6B65}" dt="2025-06-10T09:17:24.940" v="3472" actId="26606"/>
          <ac:spMkLst>
            <pc:docMk/>
            <pc:sldMk cId="599214813" sldId="353"/>
            <ac:spMk id="11" creationId="{C7F28D52-2A5F-4D23-81AE-7CB8B591C7AF}"/>
          </ac:spMkLst>
        </pc:spChg>
        <pc:spChg chg="add del">
          <ac:chgData name="Anders Damkjær Møller" userId="8a5e6891-1df1-4bd1-8375-db57aac59891" providerId="ADAL" clId="{01246F3E-ECE4-4B91-A4BB-AF8C114D6B65}" dt="2025-06-10T09:17:24.940" v="3472" actId="26606"/>
          <ac:spMkLst>
            <pc:docMk/>
            <pc:sldMk cId="599214813" sldId="353"/>
            <ac:spMk id="13" creationId="{3629484E-3792-4B3D-89AD-7C8A1ED0E0D4}"/>
          </ac:spMkLst>
        </pc:spChg>
        <pc:spChg chg="add">
          <ac:chgData name="Anders Damkjær Møller" userId="8a5e6891-1df1-4bd1-8375-db57aac59891" providerId="ADAL" clId="{01246F3E-ECE4-4B91-A4BB-AF8C114D6B65}" dt="2025-06-10T09:17:24.940" v="3472" actId="26606"/>
          <ac:spMkLst>
            <pc:docMk/>
            <pc:sldMk cId="599214813" sldId="353"/>
            <ac:spMk id="18" creationId="{BAD76F3E-3A97-486B-B402-44400A8B9173}"/>
          </ac:spMkLst>
        </pc:spChg>
        <pc:spChg chg="add del">
          <ac:chgData name="Anders Damkjær Møller" userId="8a5e6891-1df1-4bd1-8375-db57aac59891" providerId="ADAL" clId="{01246F3E-ECE4-4B91-A4BB-AF8C114D6B65}" dt="2025-06-10T09:17:24.934" v="3471" actId="26606"/>
          <ac:spMkLst>
            <pc:docMk/>
            <pc:sldMk cId="599214813" sldId="353"/>
            <ac:spMk id="19" creationId="{ECC07320-C2CA-4E29-8481-9D9E143C7788}"/>
          </ac:spMkLst>
        </pc:spChg>
        <pc:spChg chg="add">
          <ac:chgData name="Anders Damkjær Møller" userId="8a5e6891-1df1-4bd1-8375-db57aac59891" providerId="ADAL" clId="{01246F3E-ECE4-4B91-A4BB-AF8C114D6B65}" dt="2025-06-10T09:17:24.940" v="3472" actId="26606"/>
          <ac:spMkLst>
            <pc:docMk/>
            <pc:sldMk cId="599214813" sldId="353"/>
            <ac:spMk id="20" creationId="{391F6B52-91F4-4AEB-B6DB-29FEBCF28C8B}"/>
          </ac:spMkLst>
        </pc:spChg>
        <pc:spChg chg="add del">
          <ac:chgData name="Anders Damkjær Møller" userId="8a5e6891-1df1-4bd1-8375-db57aac59891" providerId="ADAL" clId="{01246F3E-ECE4-4B91-A4BB-AF8C114D6B65}" dt="2025-06-10T09:17:24.934" v="3471" actId="26606"/>
          <ac:spMkLst>
            <pc:docMk/>
            <pc:sldMk cId="599214813" sldId="353"/>
            <ac:spMk id="21" creationId="{178FB36B-5BFE-42CA-BC60-1115E0D95EEC}"/>
          </ac:spMkLst>
        </pc:spChg>
        <pc:spChg chg="add">
          <ac:chgData name="Anders Damkjær Møller" userId="8a5e6891-1df1-4bd1-8375-db57aac59891" providerId="ADAL" clId="{01246F3E-ECE4-4B91-A4BB-AF8C114D6B65}" dt="2025-06-10T09:17:24.940" v="3472" actId="26606"/>
          <ac:spMkLst>
            <pc:docMk/>
            <pc:sldMk cId="599214813" sldId="353"/>
            <ac:spMk id="22" creationId="{2CD6F061-7C53-44F4-9794-953DB70A451B}"/>
          </ac:spMkLst>
        </pc:spChg>
        <pc:picChg chg="add del">
          <ac:chgData name="Anders Damkjær Møller" userId="8a5e6891-1df1-4bd1-8375-db57aac59891" providerId="ADAL" clId="{01246F3E-ECE4-4B91-A4BB-AF8C114D6B65}" dt="2025-06-10T09:17:24.934" v="3471" actId="26606"/>
          <ac:picMkLst>
            <pc:docMk/>
            <pc:sldMk cId="599214813" sldId="353"/>
            <ac:picMk id="15" creationId="{F45056CE-1119-A5B7-CD36-470102D5EDF4}"/>
          </ac:picMkLst>
        </pc:picChg>
      </pc:sldChg>
      <pc:sldChg chg="addSp delSp modSp new mod setBg">
        <pc:chgData name="Anders Damkjær Møller" userId="8a5e6891-1df1-4bd1-8375-db57aac59891" providerId="ADAL" clId="{01246F3E-ECE4-4B91-A4BB-AF8C114D6B65}" dt="2025-06-11T06:18:45.310" v="5372" actId="1076"/>
        <pc:sldMkLst>
          <pc:docMk/>
          <pc:sldMk cId="880342325" sldId="354"/>
        </pc:sldMkLst>
        <pc:spChg chg="mod">
          <ac:chgData name="Anders Damkjær Møller" userId="8a5e6891-1df1-4bd1-8375-db57aac59891" providerId="ADAL" clId="{01246F3E-ECE4-4B91-A4BB-AF8C114D6B65}" dt="2025-06-10T09:24:21.966" v="3503" actId="26606"/>
          <ac:spMkLst>
            <pc:docMk/>
            <pc:sldMk cId="880342325" sldId="354"/>
            <ac:spMk id="2" creationId="{E8A17BC6-7826-CCE2-924B-6477E6CD1384}"/>
          </ac:spMkLst>
        </pc:spChg>
        <pc:spChg chg="del">
          <ac:chgData name="Anders Damkjær Møller" userId="8a5e6891-1df1-4bd1-8375-db57aac59891" providerId="ADAL" clId="{01246F3E-ECE4-4B91-A4BB-AF8C114D6B65}" dt="2025-06-10T09:23:14.076" v="3490"/>
          <ac:spMkLst>
            <pc:docMk/>
            <pc:sldMk cId="880342325" sldId="354"/>
            <ac:spMk id="3" creationId="{C383BDB1-268C-C98E-CA06-317B2AB0F240}"/>
          </ac:spMkLst>
        </pc:spChg>
        <pc:spChg chg="add del mod">
          <ac:chgData name="Anders Damkjær Møller" userId="8a5e6891-1df1-4bd1-8375-db57aac59891" providerId="ADAL" clId="{01246F3E-ECE4-4B91-A4BB-AF8C114D6B65}" dt="2025-06-10T17:07:57.153" v="4904" actId="26606"/>
          <ac:spMkLst>
            <pc:docMk/>
            <pc:sldMk cId="880342325" sldId="354"/>
            <ac:spMk id="4" creationId="{40849051-2FED-E8B0-15AE-86BBE76DBA75}"/>
          </ac:spMkLst>
        </pc:spChg>
        <pc:spChg chg="add">
          <ac:chgData name="Anders Damkjær Møller" userId="8a5e6891-1df1-4bd1-8375-db57aac59891" providerId="ADAL" clId="{01246F3E-ECE4-4B91-A4BB-AF8C114D6B65}" dt="2025-06-10T09:24:21.966" v="3503" actId="26606"/>
          <ac:spMkLst>
            <pc:docMk/>
            <pc:sldMk cId="880342325" sldId="354"/>
            <ac:spMk id="9" creationId="{081EA652-8C6A-4E69-BEB9-170809474553}"/>
          </ac:spMkLst>
        </pc:spChg>
        <pc:spChg chg="add">
          <ac:chgData name="Anders Damkjær Møller" userId="8a5e6891-1df1-4bd1-8375-db57aac59891" providerId="ADAL" clId="{01246F3E-ECE4-4B91-A4BB-AF8C114D6B65}" dt="2025-06-10T09:24:21.966" v="3503" actId="26606"/>
          <ac:spMkLst>
            <pc:docMk/>
            <pc:sldMk cId="880342325" sldId="354"/>
            <ac:spMk id="11" creationId="{5298780A-33B9-4EA2-8F67-DE68AD62841B}"/>
          </ac:spMkLst>
        </pc:spChg>
        <pc:spChg chg="add">
          <ac:chgData name="Anders Damkjær Møller" userId="8a5e6891-1df1-4bd1-8375-db57aac59891" providerId="ADAL" clId="{01246F3E-ECE4-4B91-A4BB-AF8C114D6B65}" dt="2025-06-10T09:24:21.966" v="3503" actId="26606"/>
          <ac:spMkLst>
            <pc:docMk/>
            <pc:sldMk cId="880342325" sldId="354"/>
            <ac:spMk id="13" creationId="{7F488E8B-4E1E-4402-8935-D4E6C02615C7}"/>
          </ac:spMkLst>
        </pc:spChg>
        <pc:graphicFrameChg chg="add mod">
          <ac:chgData name="Anders Damkjær Møller" userId="8a5e6891-1df1-4bd1-8375-db57aac59891" providerId="ADAL" clId="{01246F3E-ECE4-4B91-A4BB-AF8C114D6B65}" dt="2025-06-11T06:18:45.310" v="5372" actId="1076"/>
          <ac:graphicFrameMkLst>
            <pc:docMk/>
            <pc:sldMk cId="880342325" sldId="354"/>
            <ac:graphicFrameMk id="17" creationId="{D9D63C38-17A4-FD87-50AE-8BD7A7367330}"/>
          </ac:graphicFrameMkLst>
        </pc:graphicFrameChg>
        <pc:cxnChg chg="add">
          <ac:chgData name="Anders Damkjær Møller" userId="8a5e6891-1df1-4bd1-8375-db57aac59891" providerId="ADAL" clId="{01246F3E-ECE4-4B91-A4BB-AF8C114D6B65}" dt="2025-06-10T09:24:21.966" v="3503" actId="26606"/>
          <ac:cxnSpMkLst>
            <pc:docMk/>
            <pc:sldMk cId="880342325" sldId="354"/>
            <ac:cxnSpMk id="15" creationId="{23AAC9B5-8015-485C-ACF9-A750390E9A56}"/>
          </ac:cxnSpMkLst>
        </pc:cxnChg>
      </pc:sldChg>
      <pc:sldChg chg="addSp delSp modSp new mod setBg">
        <pc:chgData name="Anders Damkjær Møller" userId="8a5e6891-1df1-4bd1-8375-db57aac59891" providerId="ADAL" clId="{01246F3E-ECE4-4B91-A4BB-AF8C114D6B65}" dt="2025-06-11T06:19:00.849" v="5374" actId="1076"/>
        <pc:sldMkLst>
          <pc:docMk/>
          <pc:sldMk cId="3015670533" sldId="355"/>
        </pc:sldMkLst>
        <pc:spChg chg="mod">
          <ac:chgData name="Anders Damkjær Møller" userId="8a5e6891-1df1-4bd1-8375-db57aac59891" providerId="ADAL" clId="{01246F3E-ECE4-4B91-A4BB-AF8C114D6B65}" dt="2025-06-10T17:08:27.500" v="4905" actId="26606"/>
          <ac:spMkLst>
            <pc:docMk/>
            <pc:sldMk cId="3015670533" sldId="355"/>
            <ac:spMk id="2" creationId="{D1D0BD37-D98C-5DE3-6DB3-AEF717426560}"/>
          </ac:spMkLst>
        </pc:spChg>
        <pc:spChg chg="del mod">
          <ac:chgData name="Anders Damkjær Møller" userId="8a5e6891-1df1-4bd1-8375-db57aac59891" providerId="ADAL" clId="{01246F3E-ECE4-4B91-A4BB-AF8C114D6B65}" dt="2025-06-10T17:09:26.626" v="4914" actId="26606"/>
          <ac:spMkLst>
            <pc:docMk/>
            <pc:sldMk cId="3015670533" sldId="355"/>
            <ac:spMk id="3" creationId="{C1CC056D-3ACE-9C2F-B0E3-446934B93040}"/>
          </ac:spMkLst>
        </pc:spChg>
        <pc:spChg chg="add del">
          <ac:chgData name="Anders Damkjær Møller" userId="8a5e6891-1df1-4bd1-8375-db57aac59891" providerId="ADAL" clId="{01246F3E-ECE4-4B91-A4BB-AF8C114D6B65}" dt="2025-06-10T09:24:42.483" v="3505" actId="26606"/>
          <ac:spMkLst>
            <pc:docMk/>
            <pc:sldMk cId="3015670533" sldId="355"/>
            <ac:spMk id="8" creationId="{081EA652-8C6A-4E69-BEB9-170809474553}"/>
          </ac:spMkLst>
        </pc:spChg>
        <pc:spChg chg="add del">
          <ac:chgData name="Anders Damkjær Møller" userId="8a5e6891-1df1-4bd1-8375-db57aac59891" providerId="ADAL" clId="{01246F3E-ECE4-4B91-A4BB-AF8C114D6B65}" dt="2025-06-10T09:24:42.483" v="3505" actId="26606"/>
          <ac:spMkLst>
            <pc:docMk/>
            <pc:sldMk cId="3015670533" sldId="355"/>
            <ac:spMk id="10" creationId="{5298780A-33B9-4EA2-8F67-DE68AD62841B}"/>
          </ac:spMkLst>
        </pc:spChg>
        <pc:spChg chg="add del">
          <ac:chgData name="Anders Damkjær Møller" userId="8a5e6891-1df1-4bd1-8375-db57aac59891" providerId="ADAL" clId="{01246F3E-ECE4-4B91-A4BB-AF8C114D6B65}" dt="2025-06-10T09:24:42.483" v="3505" actId="26606"/>
          <ac:spMkLst>
            <pc:docMk/>
            <pc:sldMk cId="3015670533" sldId="355"/>
            <ac:spMk id="12" creationId="{7F488E8B-4E1E-4402-8935-D4E6C02615C7}"/>
          </ac:spMkLst>
        </pc:spChg>
        <pc:spChg chg="add del">
          <ac:chgData name="Anders Damkjær Møller" userId="8a5e6891-1df1-4bd1-8375-db57aac59891" providerId="ADAL" clId="{01246F3E-ECE4-4B91-A4BB-AF8C114D6B65}" dt="2025-06-10T17:08:27.500" v="4905" actId="26606"/>
          <ac:spMkLst>
            <pc:docMk/>
            <pc:sldMk cId="3015670533" sldId="355"/>
            <ac:spMk id="17" creationId="{081EA652-8C6A-4E69-BEB9-170809474553}"/>
          </ac:spMkLst>
        </pc:spChg>
        <pc:spChg chg="add del">
          <ac:chgData name="Anders Damkjær Møller" userId="8a5e6891-1df1-4bd1-8375-db57aac59891" providerId="ADAL" clId="{01246F3E-ECE4-4B91-A4BB-AF8C114D6B65}" dt="2025-06-10T17:08:27.500" v="4905" actId="26606"/>
          <ac:spMkLst>
            <pc:docMk/>
            <pc:sldMk cId="3015670533" sldId="355"/>
            <ac:spMk id="19" creationId="{5298780A-33B9-4EA2-8F67-DE68AD62841B}"/>
          </ac:spMkLst>
        </pc:spChg>
        <pc:spChg chg="add del">
          <ac:chgData name="Anders Damkjær Møller" userId="8a5e6891-1df1-4bd1-8375-db57aac59891" providerId="ADAL" clId="{01246F3E-ECE4-4B91-A4BB-AF8C114D6B65}" dt="2025-06-10T17:08:27.500" v="4905" actId="26606"/>
          <ac:spMkLst>
            <pc:docMk/>
            <pc:sldMk cId="3015670533" sldId="355"/>
            <ac:spMk id="21" creationId="{7F488E8B-4E1E-4402-8935-D4E6C02615C7}"/>
          </ac:spMkLst>
        </pc:spChg>
        <pc:spChg chg="add">
          <ac:chgData name="Anders Damkjær Møller" userId="8a5e6891-1df1-4bd1-8375-db57aac59891" providerId="ADAL" clId="{01246F3E-ECE4-4B91-A4BB-AF8C114D6B65}" dt="2025-06-10T17:08:27.500" v="4905" actId="26606"/>
          <ac:spMkLst>
            <pc:docMk/>
            <pc:sldMk cId="3015670533" sldId="355"/>
            <ac:spMk id="28" creationId="{777A147A-9ED8-46B4-8660-1B3C2AA880B5}"/>
          </ac:spMkLst>
        </pc:spChg>
        <pc:spChg chg="add">
          <ac:chgData name="Anders Damkjær Møller" userId="8a5e6891-1df1-4bd1-8375-db57aac59891" providerId="ADAL" clId="{01246F3E-ECE4-4B91-A4BB-AF8C114D6B65}" dt="2025-06-10T17:08:27.500" v="4905" actId="26606"/>
          <ac:spMkLst>
            <pc:docMk/>
            <pc:sldMk cId="3015670533" sldId="355"/>
            <ac:spMk id="30" creationId="{5D6C15A0-C087-4593-8414-2B4EC1CDC3DE}"/>
          </ac:spMkLst>
        </pc:spChg>
        <pc:graphicFrameChg chg="add mod">
          <ac:chgData name="Anders Damkjær Møller" userId="8a5e6891-1df1-4bd1-8375-db57aac59891" providerId="ADAL" clId="{01246F3E-ECE4-4B91-A4BB-AF8C114D6B65}" dt="2025-06-11T06:19:00.849" v="5374" actId="1076"/>
          <ac:graphicFrameMkLst>
            <pc:docMk/>
            <pc:sldMk cId="3015670533" sldId="355"/>
            <ac:graphicFrameMk id="32" creationId="{BBBDB8C4-7BE4-8153-9D99-0CC93F7337BC}"/>
          </ac:graphicFrameMkLst>
        </pc:graphicFrameChg>
        <pc:cxnChg chg="add del">
          <ac:chgData name="Anders Damkjær Møller" userId="8a5e6891-1df1-4bd1-8375-db57aac59891" providerId="ADAL" clId="{01246F3E-ECE4-4B91-A4BB-AF8C114D6B65}" dt="2025-06-10T17:08:27.500" v="4905" actId="26606"/>
          <ac:cxnSpMkLst>
            <pc:docMk/>
            <pc:sldMk cId="3015670533" sldId="355"/>
            <ac:cxnSpMk id="23" creationId="{23AAC9B5-8015-485C-ACF9-A750390E9A56}"/>
          </ac:cxnSpMkLst>
        </pc:cxnChg>
      </pc:sldChg>
      <pc:sldChg chg="addSp delSp modSp new mod setBg">
        <pc:chgData name="Anders Damkjær Møller" userId="8a5e6891-1df1-4bd1-8375-db57aac59891" providerId="ADAL" clId="{01246F3E-ECE4-4B91-A4BB-AF8C114D6B65}" dt="2025-06-10T17:13:36.106" v="4939" actId="14100"/>
        <pc:sldMkLst>
          <pc:docMk/>
          <pc:sldMk cId="85222079" sldId="356"/>
        </pc:sldMkLst>
        <pc:spChg chg="mod">
          <ac:chgData name="Anders Damkjær Møller" userId="8a5e6891-1df1-4bd1-8375-db57aac59891" providerId="ADAL" clId="{01246F3E-ECE4-4B91-A4BB-AF8C114D6B65}" dt="2025-06-10T17:13:36.106" v="4939" actId="14100"/>
          <ac:spMkLst>
            <pc:docMk/>
            <pc:sldMk cId="85222079" sldId="356"/>
            <ac:spMk id="2" creationId="{E267236B-7AD6-5A41-8960-AB5B43E95929}"/>
          </ac:spMkLst>
        </pc:spChg>
        <pc:spChg chg="del">
          <ac:chgData name="Anders Damkjær Møller" userId="8a5e6891-1df1-4bd1-8375-db57aac59891" providerId="ADAL" clId="{01246F3E-ECE4-4B91-A4BB-AF8C114D6B65}" dt="2025-06-10T09:36:51.912" v="3705" actId="26606"/>
          <ac:spMkLst>
            <pc:docMk/>
            <pc:sldMk cId="85222079" sldId="356"/>
            <ac:spMk id="3" creationId="{84F10059-A4AC-580B-9FA4-0C07D92C2CA3}"/>
          </ac:spMkLst>
        </pc:spChg>
        <pc:picChg chg="add del mod">
          <ac:chgData name="Anders Damkjær Møller" userId="8a5e6891-1df1-4bd1-8375-db57aac59891" providerId="ADAL" clId="{01246F3E-ECE4-4B91-A4BB-AF8C114D6B65}" dt="2025-06-10T11:03:21.547" v="4794"/>
          <ac:picMkLst>
            <pc:docMk/>
            <pc:sldMk cId="85222079" sldId="356"/>
            <ac:picMk id="4" creationId="{224DD1AB-9CF9-0B53-EB45-5971928FDA0A}"/>
          </ac:picMkLst>
        </pc:picChg>
        <pc:picChg chg="add">
          <ac:chgData name="Anders Damkjær Møller" userId="8a5e6891-1df1-4bd1-8375-db57aac59891" providerId="ADAL" clId="{01246F3E-ECE4-4B91-A4BB-AF8C114D6B65}" dt="2025-06-10T09:36:51.912" v="3705" actId="26606"/>
          <ac:picMkLst>
            <pc:docMk/>
            <pc:sldMk cId="85222079" sldId="356"/>
            <ac:picMk id="5" creationId="{6F6026AB-B49B-FB77-FFF3-C71917ED0A92}"/>
          </ac:picMkLst>
        </pc:picChg>
      </pc:sldChg>
      <pc:sldChg chg="addSp delSp modSp new mod setBg">
        <pc:chgData name="Anders Damkjær Møller" userId="8a5e6891-1df1-4bd1-8375-db57aac59891" providerId="ADAL" clId="{01246F3E-ECE4-4B91-A4BB-AF8C114D6B65}" dt="2025-06-10T11:03:21.553" v="4810"/>
        <pc:sldMkLst>
          <pc:docMk/>
          <pc:sldMk cId="3467682527" sldId="357"/>
        </pc:sldMkLst>
        <pc:spChg chg="mod">
          <ac:chgData name="Anders Damkjær Møller" userId="8a5e6891-1df1-4bd1-8375-db57aac59891" providerId="ADAL" clId="{01246F3E-ECE4-4B91-A4BB-AF8C114D6B65}" dt="2025-06-10T09:37:59.408" v="3730" actId="26606"/>
          <ac:spMkLst>
            <pc:docMk/>
            <pc:sldMk cId="3467682527" sldId="357"/>
            <ac:spMk id="2" creationId="{3FD86AAE-CCC4-4283-F549-0BE8C1B20259}"/>
          </ac:spMkLst>
        </pc:spChg>
        <pc:spChg chg="del">
          <ac:chgData name="Anders Damkjær Møller" userId="8a5e6891-1df1-4bd1-8375-db57aac59891" providerId="ADAL" clId="{01246F3E-ECE4-4B91-A4BB-AF8C114D6B65}" dt="2025-06-10T09:37:59.408" v="3730" actId="26606"/>
          <ac:spMkLst>
            <pc:docMk/>
            <pc:sldMk cId="3467682527" sldId="357"/>
            <ac:spMk id="3" creationId="{52469F08-FA43-3BED-805B-4545D9CB824C}"/>
          </ac:spMkLst>
        </pc:spChg>
        <pc:spChg chg="add">
          <ac:chgData name="Anders Damkjær Møller" userId="8a5e6891-1df1-4bd1-8375-db57aac59891" providerId="ADAL" clId="{01246F3E-ECE4-4B91-A4BB-AF8C114D6B65}" dt="2025-06-10T09:37:59.408" v="3730" actId="26606"/>
          <ac:spMkLst>
            <pc:docMk/>
            <pc:sldMk cId="3467682527" sldId="357"/>
            <ac:spMk id="9" creationId="{ECC07320-C2CA-4E29-8481-9D9E143C7788}"/>
          </ac:spMkLst>
        </pc:spChg>
        <pc:spChg chg="add">
          <ac:chgData name="Anders Damkjær Møller" userId="8a5e6891-1df1-4bd1-8375-db57aac59891" providerId="ADAL" clId="{01246F3E-ECE4-4B91-A4BB-AF8C114D6B65}" dt="2025-06-10T09:37:59.408" v="3730" actId="26606"/>
          <ac:spMkLst>
            <pc:docMk/>
            <pc:sldMk cId="3467682527" sldId="357"/>
            <ac:spMk id="11" creationId="{178FB36B-5BFE-42CA-BC60-1115E0D95EEC}"/>
          </ac:spMkLst>
        </pc:spChg>
        <pc:picChg chg="add del mod">
          <ac:chgData name="Anders Damkjær Møller" userId="8a5e6891-1df1-4bd1-8375-db57aac59891" providerId="ADAL" clId="{01246F3E-ECE4-4B91-A4BB-AF8C114D6B65}" dt="2025-06-10T11:03:21.553" v="4810"/>
          <ac:picMkLst>
            <pc:docMk/>
            <pc:sldMk cId="3467682527" sldId="357"/>
            <ac:picMk id="4" creationId="{8DA7695C-B34F-4707-BC40-7FDCA97DB07D}"/>
          </ac:picMkLst>
        </pc:picChg>
        <pc:picChg chg="add">
          <ac:chgData name="Anders Damkjær Møller" userId="8a5e6891-1df1-4bd1-8375-db57aac59891" providerId="ADAL" clId="{01246F3E-ECE4-4B91-A4BB-AF8C114D6B65}" dt="2025-06-10T09:37:59.408" v="3730" actId="26606"/>
          <ac:picMkLst>
            <pc:docMk/>
            <pc:sldMk cId="3467682527" sldId="357"/>
            <ac:picMk id="5" creationId="{E06CF6F8-BE58-EE51-72D5-52F8BFEBA12E}"/>
          </ac:picMkLst>
        </pc:picChg>
      </pc:sldChg>
      <pc:sldChg chg="addSp delSp modSp new mod setBg">
        <pc:chgData name="Anders Damkjær Møller" userId="8a5e6891-1df1-4bd1-8375-db57aac59891" providerId="ADAL" clId="{01246F3E-ECE4-4B91-A4BB-AF8C114D6B65}" dt="2025-06-10T11:03:21.555" v="4818"/>
        <pc:sldMkLst>
          <pc:docMk/>
          <pc:sldMk cId="4141236155" sldId="358"/>
        </pc:sldMkLst>
        <pc:spChg chg="del mod">
          <ac:chgData name="Anders Damkjær Møller" userId="8a5e6891-1df1-4bd1-8375-db57aac59891" providerId="ADAL" clId="{01246F3E-ECE4-4B91-A4BB-AF8C114D6B65}" dt="2025-06-10T09:42:16.760" v="3772" actId="478"/>
          <ac:spMkLst>
            <pc:docMk/>
            <pc:sldMk cId="4141236155" sldId="358"/>
            <ac:spMk id="2" creationId="{A611E3AF-A6D3-FC52-974B-B9180A2182A5}"/>
          </ac:spMkLst>
        </pc:spChg>
        <pc:spChg chg="mod">
          <ac:chgData name="Anders Damkjær Møller" userId="8a5e6891-1df1-4bd1-8375-db57aac59891" providerId="ADAL" clId="{01246F3E-ECE4-4B91-A4BB-AF8C114D6B65}" dt="2025-06-10T09:42:57.734" v="3778" actId="1076"/>
          <ac:spMkLst>
            <pc:docMk/>
            <pc:sldMk cId="4141236155" sldId="358"/>
            <ac:spMk id="3" creationId="{D8F1C078-4F93-E939-B8E3-F4C14C746324}"/>
          </ac:spMkLst>
        </pc:spChg>
        <pc:spChg chg="add del mod">
          <ac:chgData name="Anders Damkjær Møller" userId="8a5e6891-1df1-4bd1-8375-db57aac59891" providerId="ADAL" clId="{01246F3E-ECE4-4B91-A4BB-AF8C114D6B65}" dt="2025-06-10T09:42:32.494" v="3776" actId="478"/>
          <ac:spMkLst>
            <pc:docMk/>
            <pc:sldMk cId="4141236155" sldId="358"/>
            <ac:spMk id="7" creationId="{73C83424-20F4-03C0-6BBF-2E7F4720A9A8}"/>
          </ac:spMkLst>
        </pc:spChg>
        <pc:spChg chg="add del">
          <ac:chgData name="Anders Damkjær Møller" userId="8a5e6891-1df1-4bd1-8375-db57aac59891" providerId="ADAL" clId="{01246F3E-ECE4-4B91-A4BB-AF8C114D6B65}" dt="2025-06-10T09:42:48.008" v="3777" actId="26606"/>
          <ac:spMkLst>
            <pc:docMk/>
            <pc:sldMk cId="4141236155" sldId="358"/>
            <ac:spMk id="10" creationId="{04812C46-200A-4DEB-A05E-3ED6C68C2387}"/>
          </ac:spMkLst>
        </pc:spChg>
        <pc:spChg chg="add del">
          <ac:chgData name="Anders Damkjær Møller" userId="8a5e6891-1df1-4bd1-8375-db57aac59891" providerId="ADAL" clId="{01246F3E-ECE4-4B91-A4BB-AF8C114D6B65}" dt="2025-06-10T09:42:48.008" v="3777" actId="26606"/>
          <ac:spMkLst>
            <pc:docMk/>
            <pc:sldMk cId="4141236155" sldId="358"/>
            <ac:spMk id="12" creationId="{D1EA859B-E555-4109-94F3-6700E046E008}"/>
          </ac:spMkLst>
        </pc:spChg>
        <pc:spChg chg="add">
          <ac:chgData name="Anders Damkjær Møller" userId="8a5e6891-1df1-4bd1-8375-db57aac59891" providerId="ADAL" clId="{01246F3E-ECE4-4B91-A4BB-AF8C114D6B65}" dt="2025-06-10T09:42:48.008" v="3777" actId="26606"/>
          <ac:spMkLst>
            <pc:docMk/>
            <pc:sldMk cId="4141236155" sldId="358"/>
            <ac:spMk id="17" creationId="{3AFE8227-C443-417B-BA91-520EB1EF4559}"/>
          </ac:spMkLst>
        </pc:spChg>
        <pc:spChg chg="add">
          <ac:chgData name="Anders Damkjær Møller" userId="8a5e6891-1df1-4bd1-8375-db57aac59891" providerId="ADAL" clId="{01246F3E-ECE4-4B91-A4BB-AF8C114D6B65}" dt="2025-06-10T09:42:48.008" v="3777" actId="26606"/>
          <ac:spMkLst>
            <pc:docMk/>
            <pc:sldMk cId="4141236155" sldId="358"/>
            <ac:spMk id="19" creationId="{907741FC-B544-4A6E-B831-6789D042333D}"/>
          </ac:spMkLst>
        </pc:spChg>
        <pc:spChg chg="add">
          <ac:chgData name="Anders Damkjær Møller" userId="8a5e6891-1df1-4bd1-8375-db57aac59891" providerId="ADAL" clId="{01246F3E-ECE4-4B91-A4BB-AF8C114D6B65}" dt="2025-06-10T09:42:48.008" v="3777" actId="26606"/>
          <ac:spMkLst>
            <pc:docMk/>
            <pc:sldMk cId="4141236155" sldId="358"/>
            <ac:spMk id="21" creationId="{3F0BE7ED-7814-4273-B18A-F26CC0380380}"/>
          </ac:spMkLst>
        </pc:spChg>
        <pc:picChg chg="add mod ord">
          <ac:chgData name="Anders Damkjær Møller" userId="8a5e6891-1df1-4bd1-8375-db57aac59891" providerId="ADAL" clId="{01246F3E-ECE4-4B91-A4BB-AF8C114D6B65}" dt="2025-06-10T09:42:48.008" v="3777" actId="26606"/>
          <ac:picMkLst>
            <pc:docMk/>
            <pc:sldMk cId="4141236155" sldId="358"/>
            <ac:picMk id="5" creationId="{BEC78F2F-0C45-354E-3534-58E29E73217C}"/>
          </ac:picMkLst>
        </pc:picChg>
        <pc:picChg chg="add del mod">
          <ac:chgData name="Anders Damkjær Møller" userId="8a5e6891-1df1-4bd1-8375-db57aac59891" providerId="ADAL" clId="{01246F3E-ECE4-4B91-A4BB-AF8C114D6B65}" dt="2025-06-10T11:03:21.555" v="4818"/>
          <ac:picMkLst>
            <pc:docMk/>
            <pc:sldMk cId="4141236155" sldId="358"/>
            <ac:picMk id="8" creationId="{E8CD4DBB-D5F6-E374-8B09-D01B4F5C5172}"/>
          </ac:picMkLst>
        </pc:picChg>
      </pc:sldChg>
      <pc:sldChg chg="addSp delSp modSp new mod setBg">
        <pc:chgData name="Anders Damkjær Møller" userId="8a5e6891-1df1-4bd1-8375-db57aac59891" providerId="ADAL" clId="{01246F3E-ECE4-4B91-A4BB-AF8C114D6B65}" dt="2025-06-11T08:40:34.283" v="5931" actId="1076"/>
        <pc:sldMkLst>
          <pc:docMk/>
          <pc:sldMk cId="3787082617" sldId="359"/>
        </pc:sldMkLst>
        <pc:spChg chg="mod">
          <ac:chgData name="Anders Damkjær Møller" userId="8a5e6891-1df1-4bd1-8375-db57aac59891" providerId="ADAL" clId="{01246F3E-ECE4-4B91-A4BB-AF8C114D6B65}" dt="2025-06-11T08:28:23.855" v="5930" actId="404"/>
          <ac:spMkLst>
            <pc:docMk/>
            <pc:sldMk cId="3787082617" sldId="359"/>
            <ac:spMk id="2" creationId="{AE8E8E4D-63EF-7D8E-362D-0C0E3083D8E3}"/>
          </ac:spMkLst>
        </pc:spChg>
        <pc:spChg chg="del mod">
          <ac:chgData name="Anders Damkjær Møller" userId="8a5e6891-1df1-4bd1-8375-db57aac59891" providerId="ADAL" clId="{01246F3E-ECE4-4B91-A4BB-AF8C114D6B65}" dt="2025-06-10T09:43:51.096" v="3785" actId="26606"/>
          <ac:spMkLst>
            <pc:docMk/>
            <pc:sldMk cId="3787082617" sldId="359"/>
            <ac:spMk id="3" creationId="{4057AB8C-3BB5-9669-B84C-4B18FA0B9CE2}"/>
          </ac:spMkLst>
        </pc:spChg>
        <pc:spChg chg="add">
          <ac:chgData name="Anders Damkjær Møller" userId="8a5e6891-1df1-4bd1-8375-db57aac59891" providerId="ADAL" clId="{01246F3E-ECE4-4B91-A4BB-AF8C114D6B65}" dt="2025-06-10T09:43:51.096" v="3785" actId="26606"/>
          <ac:spMkLst>
            <pc:docMk/>
            <pc:sldMk cId="3787082617" sldId="359"/>
            <ac:spMk id="9" creationId="{2659FDB4-FCBE-4A89-B46D-43D4FA54464D}"/>
          </ac:spMkLst>
        </pc:spChg>
        <pc:graphicFrameChg chg="add mod">
          <ac:chgData name="Anders Damkjær Møller" userId="8a5e6891-1df1-4bd1-8375-db57aac59891" providerId="ADAL" clId="{01246F3E-ECE4-4B91-A4BB-AF8C114D6B65}" dt="2025-06-11T08:40:34.283" v="5931" actId="1076"/>
          <ac:graphicFrameMkLst>
            <pc:docMk/>
            <pc:sldMk cId="3787082617" sldId="359"/>
            <ac:graphicFrameMk id="5" creationId="{BEE94788-B634-54FB-E792-66D3E32A6C2B}"/>
          </ac:graphicFrameMkLst>
        </pc:graphicFrameChg>
        <pc:cxnChg chg="add">
          <ac:chgData name="Anders Damkjær Møller" userId="8a5e6891-1df1-4bd1-8375-db57aac59891" providerId="ADAL" clId="{01246F3E-ECE4-4B91-A4BB-AF8C114D6B65}" dt="2025-06-10T09:43:51.096" v="3785" actId="26606"/>
          <ac:cxnSpMkLst>
            <pc:docMk/>
            <pc:sldMk cId="3787082617" sldId="359"/>
            <ac:cxnSpMk id="11" creationId="{C8F51B3F-8331-4E4A-AE96-D47B1006EEAD}"/>
          </ac:cxnSpMkLst>
        </pc:cxnChg>
      </pc:sldChg>
      <pc:sldChg chg="addSp delSp modSp new del mod setBg">
        <pc:chgData name="Anders Damkjær Møller" userId="8a5e6891-1df1-4bd1-8375-db57aac59891" providerId="ADAL" clId="{01246F3E-ECE4-4B91-A4BB-AF8C114D6B65}" dt="2025-06-10T10:03:14.934" v="3881" actId="47"/>
        <pc:sldMkLst>
          <pc:docMk/>
          <pc:sldMk cId="112667184" sldId="360"/>
        </pc:sldMkLst>
        <pc:spChg chg="mod">
          <ac:chgData name="Anders Damkjær Møller" userId="8a5e6891-1df1-4bd1-8375-db57aac59891" providerId="ADAL" clId="{01246F3E-ECE4-4B91-A4BB-AF8C114D6B65}" dt="2025-06-10T10:00:46.039" v="3880" actId="1076"/>
          <ac:spMkLst>
            <pc:docMk/>
            <pc:sldMk cId="112667184" sldId="360"/>
            <ac:spMk id="2" creationId="{A217B0E6-9F4F-AC99-EC05-A1D03D1CAB30}"/>
          </ac:spMkLst>
        </pc:spChg>
        <pc:spChg chg="del">
          <ac:chgData name="Anders Damkjær Møller" userId="8a5e6891-1df1-4bd1-8375-db57aac59891" providerId="ADAL" clId="{01246F3E-ECE4-4B91-A4BB-AF8C114D6B65}" dt="2025-06-10T10:00:10.537" v="3877" actId="26606"/>
          <ac:spMkLst>
            <pc:docMk/>
            <pc:sldMk cId="112667184" sldId="360"/>
            <ac:spMk id="3" creationId="{FC530B15-BBD6-D788-E4A1-45E3A9E76133}"/>
          </ac:spMkLst>
        </pc:spChg>
        <pc:spChg chg="add">
          <ac:chgData name="Anders Damkjær Møller" userId="8a5e6891-1df1-4bd1-8375-db57aac59891" providerId="ADAL" clId="{01246F3E-ECE4-4B91-A4BB-AF8C114D6B65}" dt="2025-06-10T10:00:10.537" v="3877" actId="26606"/>
          <ac:spMkLst>
            <pc:docMk/>
            <pc:sldMk cId="112667184" sldId="360"/>
            <ac:spMk id="9" creationId="{ECC07320-C2CA-4E29-8481-9D9E143C7788}"/>
          </ac:spMkLst>
        </pc:spChg>
        <pc:spChg chg="add">
          <ac:chgData name="Anders Damkjær Møller" userId="8a5e6891-1df1-4bd1-8375-db57aac59891" providerId="ADAL" clId="{01246F3E-ECE4-4B91-A4BB-AF8C114D6B65}" dt="2025-06-10T10:00:10.537" v="3877" actId="26606"/>
          <ac:spMkLst>
            <pc:docMk/>
            <pc:sldMk cId="112667184" sldId="360"/>
            <ac:spMk id="11" creationId="{178FB36B-5BFE-42CA-BC60-1115E0D95EEC}"/>
          </ac:spMkLst>
        </pc:spChg>
        <pc:picChg chg="add">
          <ac:chgData name="Anders Damkjær Møller" userId="8a5e6891-1df1-4bd1-8375-db57aac59891" providerId="ADAL" clId="{01246F3E-ECE4-4B91-A4BB-AF8C114D6B65}" dt="2025-06-10T10:00:10.537" v="3877" actId="26606"/>
          <ac:picMkLst>
            <pc:docMk/>
            <pc:sldMk cId="112667184" sldId="360"/>
            <ac:picMk id="5" creationId="{C6F8E4E7-8C59-FC8E-17B6-E4452752F433}"/>
          </ac:picMkLst>
        </pc:picChg>
      </pc:sldChg>
      <pc:sldChg chg="addSp delSp modSp new mod ord setBg">
        <pc:chgData name="Anders Damkjær Møller" userId="8a5e6891-1df1-4bd1-8375-db57aac59891" providerId="ADAL" clId="{01246F3E-ECE4-4B91-A4BB-AF8C114D6B65}" dt="2025-06-10T11:03:21.550" v="4802"/>
        <pc:sldMkLst>
          <pc:docMk/>
          <pc:sldMk cId="994317468" sldId="360"/>
        </pc:sldMkLst>
        <pc:spChg chg="mod">
          <ac:chgData name="Anders Damkjær Møller" userId="8a5e6891-1df1-4bd1-8375-db57aac59891" providerId="ADAL" clId="{01246F3E-ECE4-4B91-A4BB-AF8C114D6B65}" dt="2025-06-10T10:04:38.782" v="3956" actId="20577"/>
          <ac:spMkLst>
            <pc:docMk/>
            <pc:sldMk cId="994317468" sldId="360"/>
            <ac:spMk id="2" creationId="{9EA98FB6-F72B-21A8-9966-FC57BDD4CC83}"/>
          </ac:spMkLst>
        </pc:spChg>
        <pc:spChg chg="del mod">
          <ac:chgData name="Anders Damkjær Møller" userId="8a5e6891-1df1-4bd1-8375-db57aac59891" providerId="ADAL" clId="{01246F3E-ECE4-4B91-A4BB-AF8C114D6B65}" dt="2025-06-10T10:04:30.758" v="3952" actId="26606"/>
          <ac:spMkLst>
            <pc:docMk/>
            <pc:sldMk cId="994317468" sldId="360"/>
            <ac:spMk id="3" creationId="{0A5226FB-54B9-D180-DC81-24B2EB9D6F83}"/>
          </ac:spMkLst>
        </pc:spChg>
        <pc:spChg chg="add">
          <ac:chgData name="Anders Damkjær Møller" userId="8a5e6891-1df1-4bd1-8375-db57aac59891" providerId="ADAL" clId="{01246F3E-ECE4-4B91-A4BB-AF8C114D6B65}" dt="2025-06-10T10:04:30.758" v="3952" actId="26606"/>
          <ac:spMkLst>
            <pc:docMk/>
            <pc:sldMk cId="994317468" sldId="360"/>
            <ac:spMk id="9" creationId="{ECC07320-C2CA-4E29-8481-9D9E143C7788}"/>
          </ac:spMkLst>
        </pc:spChg>
        <pc:spChg chg="add">
          <ac:chgData name="Anders Damkjær Møller" userId="8a5e6891-1df1-4bd1-8375-db57aac59891" providerId="ADAL" clId="{01246F3E-ECE4-4B91-A4BB-AF8C114D6B65}" dt="2025-06-10T10:04:30.758" v="3952" actId="26606"/>
          <ac:spMkLst>
            <pc:docMk/>
            <pc:sldMk cId="994317468" sldId="360"/>
            <ac:spMk id="11" creationId="{178FB36B-5BFE-42CA-BC60-1115E0D95EEC}"/>
          </ac:spMkLst>
        </pc:spChg>
        <pc:picChg chg="add del mod">
          <ac:chgData name="Anders Damkjær Møller" userId="8a5e6891-1df1-4bd1-8375-db57aac59891" providerId="ADAL" clId="{01246F3E-ECE4-4B91-A4BB-AF8C114D6B65}" dt="2025-06-10T11:03:21.550" v="4802"/>
          <ac:picMkLst>
            <pc:docMk/>
            <pc:sldMk cId="994317468" sldId="360"/>
            <ac:picMk id="4" creationId="{D68A1678-B7FA-9884-9521-28B16CA91405}"/>
          </ac:picMkLst>
        </pc:picChg>
        <pc:picChg chg="add">
          <ac:chgData name="Anders Damkjær Møller" userId="8a5e6891-1df1-4bd1-8375-db57aac59891" providerId="ADAL" clId="{01246F3E-ECE4-4B91-A4BB-AF8C114D6B65}" dt="2025-06-10T10:04:30.758" v="3952" actId="26606"/>
          <ac:picMkLst>
            <pc:docMk/>
            <pc:sldMk cId="994317468" sldId="360"/>
            <ac:picMk id="5" creationId="{4A2BA759-8250-1BAA-98C2-198BA806ECE1}"/>
          </ac:picMkLst>
        </pc:picChg>
      </pc:sldChg>
      <pc:sldChg chg="addSp delSp modSp new mod setBg">
        <pc:chgData name="Anders Damkjær Møller" userId="8a5e6891-1df1-4bd1-8375-db57aac59891" providerId="ADAL" clId="{01246F3E-ECE4-4B91-A4BB-AF8C114D6B65}" dt="2025-06-10T10:20:34.746" v="4500" actId="20577"/>
        <pc:sldMkLst>
          <pc:docMk/>
          <pc:sldMk cId="1340744915" sldId="361"/>
        </pc:sldMkLst>
        <pc:spChg chg="mod">
          <ac:chgData name="Anders Damkjær Møller" userId="8a5e6891-1df1-4bd1-8375-db57aac59891" providerId="ADAL" clId="{01246F3E-ECE4-4B91-A4BB-AF8C114D6B65}" dt="2025-06-10T10:07:43.103" v="4166" actId="26606"/>
          <ac:spMkLst>
            <pc:docMk/>
            <pc:sldMk cId="1340744915" sldId="361"/>
            <ac:spMk id="2" creationId="{7AC7A235-1F0F-9F23-E4D0-51E696099195}"/>
          </ac:spMkLst>
        </pc:spChg>
        <pc:spChg chg="del mod">
          <ac:chgData name="Anders Damkjær Møller" userId="8a5e6891-1df1-4bd1-8375-db57aac59891" providerId="ADAL" clId="{01246F3E-ECE4-4B91-A4BB-AF8C114D6B65}" dt="2025-06-10T10:07:43.103" v="4166" actId="26606"/>
          <ac:spMkLst>
            <pc:docMk/>
            <pc:sldMk cId="1340744915" sldId="361"/>
            <ac:spMk id="3" creationId="{346650FE-A31F-A2DE-FA11-CB09B4B54A5F}"/>
          </ac:spMkLst>
        </pc:spChg>
        <pc:spChg chg="add">
          <ac:chgData name="Anders Damkjær Møller" userId="8a5e6891-1df1-4bd1-8375-db57aac59891" providerId="ADAL" clId="{01246F3E-ECE4-4B91-A4BB-AF8C114D6B65}" dt="2025-06-10T10:07:43.103" v="4166" actId="26606"/>
          <ac:spMkLst>
            <pc:docMk/>
            <pc:sldMk cId="1340744915" sldId="361"/>
            <ac:spMk id="9" creationId="{0C541B88-1AE9-40C3-AFD5-967787C1979F}"/>
          </ac:spMkLst>
        </pc:spChg>
        <pc:spChg chg="add">
          <ac:chgData name="Anders Damkjær Møller" userId="8a5e6891-1df1-4bd1-8375-db57aac59891" providerId="ADAL" clId="{01246F3E-ECE4-4B91-A4BB-AF8C114D6B65}" dt="2025-06-10T10:07:43.103" v="4166" actId="26606"/>
          <ac:spMkLst>
            <pc:docMk/>
            <pc:sldMk cId="1340744915" sldId="361"/>
            <ac:spMk id="11" creationId="{E5F17139-31EE-46AC-B04F-DBBD852DD6CB}"/>
          </ac:spMkLst>
        </pc:spChg>
        <pc:spChg chg="add">
          <ac:chgData name="Anders Damkjær Møller" userId="8a5e6891-1df1-4bd1-8375-db57aac59891" providerId="ADAL" clId="{01246F3E-ECE4-4B91-A4BB-AF8C114D6B65}" dt="2025-06-10T10:07:43.103" v="4166" actId="26606"/>
          <ac:spMkLst>
            <pc:docMk/>
            <pc:sldMk cId="1340744915" sldId="361"/>
            <ac:spMk id="17" creationId="{89D16701-DA76-4F72-BB63-E2C3FFBDFE0F}"/>
          </ac:spMkLst>
        </pc:spChg>
        <pc:spChg chg="add">
          <ac:chgData name="Anders Damkjær Møller" userId="8a5e6891-1df1-4bd1-8375-db57aac59891" providerId="ADAL" clId="{01246F3E-ECE4-4B91-A4BB-AF8C114D6B65}" dt="2025-06-10T10:07:43.103" v="4166" actId="26606"/>
          <ac:spMkLst>
            <pc:docMk/>
            <pc:sldMk cId="1340744915" sldId="361"/>
            <ac:spMk id="19" creationId="{1CC28BE1-9DC6-43FE-9582-39F091098D77}"/>
          </ac:spMkLst>
        </pc:spChg>
        <pc:grpChg chg="add">
          <ac:chgData name="Anders Damkjær Møller" userId="8a5e6891-1df1-4bd1-8375-db57aac59891" providerId="ADAL" clId="{01246F3E-ECE4-4B91-A4BB-AF8C114D6B65}" dt="2025-06-10T10:07:43.103" v="4166" actId="26606"/>
          <ac:grpSpMkLst>
            <pc:docMk/>
            <pc:sldMk cId="1340744915" sldId="361"/>
            <ac:grpSpMk id="13" creationId="{7CF625D3-71A3-4F30-A096-8EF334E959D0}"/>
          </ac:grpSpMkLst>
        </pc:grpChg>
        <pc:grpChg chg="add">
          <ac:chgData name="Anders Damkjær Møller" userId="8a5e6891-1df1-4bd1-8375-db57aac59891" providerId="ADAL" clId="{01246F3E-ECE4-4B91-A4BB-AF8C114D6B65}" dt="2025-06-10T10:07:43.103" v="4166" actId="26606"/>
          <ac:grpSpMkLst>
            <pc:docMk/>
            <pc:sldMk cId="1340744915" sldId="361"/>
            <ac:grpSpMk id="21" creationId="{AF9AF3F3-CE0C-4125-BDD7-346487FA0B40}"/>
          </ac:grpSpMkLst>
        </pc:grpChg>
        <pc:graphicFrameChg chg="add mod">
          <ac:chgData name="Anders Damkjær Møller" userId="8a5e6891-1df1-4bd1-8375-db57aac59891" providerId="ADAL" clId="{01246F3E-ECE4-4B91-A4BB-AF8C114D6B65}" dt="2025-06-10T10:20:34.746" v="4500" actId="20577"/>
          <ac:graphicFrameMkLst>
            <pc:docMk/>
            <pc:sldMk cId="1340744915" sldId="361"/>
            <ac:graphicFrameMk id="5" creationId="{51730458-F185-6CD1-5709-0A7E3361CDDC}"/>
          </ac:graphicFrameMkLst>
        </pc:graphicFrameChg>
      </pc:sldChg>
      <pc:sldChg chg="addSp delSp modSp new mod setBg">
        <pc:chgData name="Anders Damkjær Møller" userId="8a5e6891-1df1-4bd1-8375-db57aac59891" providerId="ADAL" clId="{01246F3E-ECE4-4B91-A4BB-AF8C114D6B65}" dt="2025-06-11T06:14:07.662" v="5288" actId="1076"/>
        <pc:sldMkLst>
          <pc:docMk/>
          <pc:sldMk cId="3314133738" sldId="362"/>
        </pc:sldMkLst>
        <pc:spChg chg="mod">
          <ac:chgData name="Anders Damkjær Møller" userId="8a5e6891-1df1-4bd1-8375-db57aac59891" providerId="ADAL" clId="{01246F3E-ECE4-4B91-A4BB-AF8C114D6B65}" dt="2025-06-11T06:14:07.662" v="5288" actId="1076"/>
          <ac:spMkLst>
            <pc:docMk/>
            <pc:sldMk cId="3314133738" sldId="362"/>
            <ac:spMk id="2" creationId="{232F4641-5289-F3C6-9C9C-32092B27DD8F}"/>
          </ac:spMkLst>
        </pc:spChg>
        <pc:spChg chg="mod">
          <ac:chgData name="Anders Damkjær Møller" userId="8a5e6891-1df1-4bd1-8375-db57aac59891" providerId="ADAL" clId="{01246F3E-ECE4-4B91-A4BB-AF8C114D6B65}" dt="2025-06-10T18:52:27.262" v="5119" actId="14100"/>
          <ac:spMkLst>
            <pc:docMk/>
            <pc:sldMk cId="3314133738" sldId="362"/>
            <ac:spMk id="3" creationId="{AF054DF1-0FEE-3950-1A70-A528B80E994E}"/>
          </ac:spMkLst>
        </pc:spChg>
        <pc:spChg chg="add del">
          <ac:chgData name="Anders Damkjær Møller" userId="8a5e6891-1df1-4bd1-8375-db57aac59891" providerId="ADAL" clId="{01246F3E-ECE4-4B91-A4BB-AF8C114D6B65}" dt="2025-06-10T10:27:13.593" v="4613" actId="26606"/>
          <ac:spMkLst>
            <pc:docMk/>
            <pc:sldMk cId="3314133738" sldId="362"/>
            <ac:spMk id="8" creationId="{289ED1AA-8684-4D37-B208-8777E1A7780D}"/>
          </ac:spMkLst>
        </pc:spChg>
        <pc:spChg chg="add del">
          <ac:chgData name="Anders Damkjær Møller" userId="8a5e6891-1df1-4bd1-8375-db57aac59891" providerId="ADAL" clId="{01246F3E-ECE4-4B91-A4BB-AF8C114D6B65}" dt="2025-06-10T10:27:13.593" v="4613" actId="26606"/>
          <ac:spMkLst>
            <pc:docMk/>
            <pc:sldMk cId="3314133738" sldId="362"/>
            <ac:spMk id="10" creationId="{4180E01B-B1F4-437C-807D-1C930718EE64}"/>
          </ac:spMkLst>
        </pc:spChg>
        <pc:spChg chg="add del">
          <ac:chgData name="Anders Damkjær Møller" userId="8a5e6891-1df1-4bd1-8375-db57aac59891" providerId="ADAL" clId="{01246F3E-ECE4-4B91-A4BB-AF8C114D6B65}" dt="2025-06-10T10:27:13.593" v="4613" actId="26606"/>
          <ac:spMkLst>
            <pc:docMk/>
            <pc:sldMk cId="3314133738" sldId="362"/>
            <ac:spMk id="12" creationId="{41F77738-2AF0-4750-A0C7-F97C2C17590E}"/>
          </ac:spMkLst>
        </pc:spChg>
        <pc:spChg chg="add">
          <ac:chgData name="Anders Damkjær Møller" userId="8a5e6891-1df1-4bd1-8375-db57aac59891" providerId="ADAL" clId="{01246F3E-ECE4-4B91-A4BB-AF8C114D6B65}" dt="2025-06-10T10:27:13.593" v="4613" actId="26606"/>
          <ac:spMkLst>
            <pc:docMk/>
            <pc:sldMk cId="3314133738" sldId="362"/>
            <ac:spMk id="18" creationId="{ECC07320-C2CA-4E29-8481-9D9E143C7788}"/>
          </ac:spMkLst>
        </pc:spChg>
        <pc:spChg chg="add">
          <ac:chgData name="Anders Damkjær Møller" userId="8a5e6891-1df1-4bd1-8375-db57aac59891" providerId="ADAL" clId="{01246F3E-ECE4-4B91-A4BB-AF8C114D6B65}" dt="2025-06-10T10:27:13.593" v="4613" actId="26606"/>
          <ac:spMkLst>
            <pc:docMk/>
            <pc:sldMk cId="3314133738" sldId="362"/>
            <ac:spMk id="20" creationId="{178FB36B-5BFE-42CA-BC60-1115E0D95EEC}"/>
          </ac:spMkLst>
        </pc:spChg>
        <pc:picChg chg="add del mod">
          <ac:chgData name="Anders Damkjær Møller" userId="8a5e6891-1df1-4bd1-8375-db57aac59891" providerId="ADAL" clId="{01246F3E-ECE4-4B91-A4BB-AF8C114D6B65}" dt="2025-06-10T11:03:21.540" v="4770"/>
          <ac:picMkLst>
            <pc:docMk/>
            <pc:sldMk cId="3314133738" sldId="362"/>
            <ac:picMk id="4" creationId="{1460763A-FE9E-AD16-908E-1D0FA5AADB65}"/>
          </ac:picMkLst>
        </pc:picChg>
        <pc:picChg chg="add">
          <ac:chgData name="Anders Damkjær Møller" userId="8a5e6891-1df1-4bd1-8375-db57aac59891" providerId="ADAL" clId="{01246F3E-ECE4-4B91-A4BB-AF8C114D6B65}" dt="2025-06-10T10:27:13.593" v="4613" actId="26606"/>
          <ac:picMkLst>
            <pc:docMk/>
            <pc:sldMk cId="3314133738" sldId="362"/>
            <ac:picMk id="14" creationId="{84A5110F-7EEF-E871-761F-9E7FE4300714}"/>
          </ac:picMkLst>
        </pc:picChg>
      </pc:sldChg>
      <pc:sldChg chg="addSp delSp modSp new mod ord setBg">
        <pc:chgData name="Anders Damkjær Møller" userId="8a5e6891-1df1-4bd1-8375-db57aac59891" providerId="ADAL" clId="{01246F3E-ECE4-4B91-A4BB-AF8C114D6B65}" dt="2025-06-10T11:03:21.558" v="4826"/>
        <pc:sldMkLst>
          <pc:docMk/>
          <pc:sldMk cId="636966133" sldId="363"/>
        </pc:sldMkLst>
        <pc:spChg chg="mod ord">
          <ac:chgData name="Anders Damkjær Møller" userId="8a5e6891-1df1-4bd1-8375-db57aac59891" providerId="ADAL" clId="{01246F3E-ECE4-4B91-A4BB-AF8C114D6B65}" dt="2025-06-10T10:55:13.430" v="4674" actId="26606"/>
          <ac:spMkLst>
            <pc:docMk/>
            <pc:sldMk cId="636966133" sldId="363"/>
            <ac:spMk id="2" creationId="{D731641A-BFF5-961C-2238-7FAE0562A42A}"/>
          </ac:spMkLst>
        </pc:spChg>
        <pc:spChg chg="mod ord">
          <ac:chgData name="Anders Damkjær Møller" userId="8a5e6891-1df1-4bd1-8375-db57aac59891" providerId="ADAL" clId="{01246F3E-ECE4-4B91-A4BB-AF8C114D6B65}" dt="2025-06-10T10:56:13.866" v="4678" actId="5793"/>
          <ac:spMkLst>
            <pc:docMk/>
            <pc:sldMk cId="636966133" sldId="363"/>
            <ac:spMk id="3" creationId="{72100F55-2BA9-85D6-B105-7BC04E594230}"/>
          </ac:spMkLst>
        </pc:spChg>
        <pc:spChg chg="add del">
          <ac:chgData name="Anders Damkjær Møller" userId="8a5e6891-1df1-4bd1-8375-db57aac59891" providerId="ADAL" clId="{01246F3E-ECE4-4B91-A4BB-AF8C114D6B65}" dt="2025-06-10T10:55:08.090" v="4670" actId="26606"/>
          <ac:spMkLst>
            <pc:docMk/>
            <pc:sldMk cId="636966133" sldId="363"/>
            <ac:spMk id="12" creationId="{7FEAE179-C525-48F3-AD47-0E9E2B6F2E2E}"/>
          </ac:spMkLst>
        </pc:spChg>
        <pc:spChg chg="add del">
          <ac:chgData name="Anders Damkjær Møller" userId="8a5e6891-1df1-4bd1-8375-db57aac59891" providerId="ADAL" clId="{01246F3E-ECE4-4B91-A4BB-AF8C114D6B65}" dt="2025-06-10T10:55:08.090" v="4670" actId="26606"/>
          <ac:spMkLst>
            <pc:docMk/>
            <pc:sldMk cId="636966133" sldId="363"/>
            <ac:spMk id="14" creationId="{95C8260E-968F-44E8-A823-ABB431311926}"/>
          </ac:spMkLst>
        </pc:spChg>
        <pc:spChg chg="add del">
          <ac:chgData name="Anders Damkjær Møller" userId="8a5e6891-1df1-4bd1-8375-db57aac59891" providerId="ADAL" clId="{01246F3E-ECE4-4B91-A4BB-AF8C114D6B65}" dt="2025-06-10T10:55:08.090" v="4670" actId="26606"/>
          <ac:spMkLst>
            <pc:docMk/>
            <pc:sldMk cId="636966133" sldId="363"/>
            <ac:spMk id="16" creationId="{2C1BBA94-3F40-40AA-8BB9-E69E25E537C1}"/>
          </ac:spMkLst>
        </pc:spChg>
        <pc:spChg chg="add del">
          <ac:chgData name="Anders Damkjær Møller" userId="8a5e6891-1df1-4bd1-8375-db57aac59891" providerId="ADAL" clId="{01246F3E-ECE4-4B91-A4BB-AF8C114D6B65}" dt="2025-06-10T10:55:08.090" v="4670" actId="26606"/>
          <ac:spMkLst>
            <pc:docMk/>
            <pc:sldMk cId="636966133" sldId="363"/>
            <ac:spMk id="18" creationId="{FE43805F-24A6-46A4-B19B-54F28347355C}"/>
          </ac:spMkLst>
        </pc:spChg>
        <pc:spChg chg="add del">
          <ac:chgData name="Anders Damkjær Møller" userId="8a5e6891-1df1-4bd1-8375-db57aac59891" providerId="ADAL" clId="{01246F3E-ECE4-4B91-A4BB-AF8C114D6B65}" dt="2025-06-10T10:55:11.269" v="4672" actId="26606"/>
          <ac:spMkLst>
            <pc:docMk/>
            <pc:sldMk cId="636966133" sldId="363"/>
            <ac:spMk id="20" creationId="{3BA513B0-82FF-4F41-8178-885375D1CFB5}"/>
          </ac:spMkLst>
        </pc:spChg>
        <pc:spChg chg="add del">
          <ac:chgData name="Anders Damkjær Møller" userId="8a5e6891-1df1-4bd1-8375-db57aac59891" providerId="ADAL" clId="{01246F3E-ECE4-4B91-A4BB-AF8C114D6B65}" dt="2025-06-10T10:55:13.430" v="4674" actId="26606"/>
          <ac:spMkLst>
            <pc:docMk/>
            <pc:sldMk cId="636966133" sldId="363"/>
            <ac:spMk id="25" creationId="{4E2ED6F9-63C3-4A8D-9BB4-1EA62533B672}"/>
          </ac:spMkLst>
        </pc:spChg>
        <pc:spChg chg="add del">
          <ac:chgData name="Anders Damkjær Møller" userId="8a5e6891-1df1-4bd1-8375-db57aac59891" providerId="ADAL" clId="{01246F3E-ECE4-4B91-A4BB-AF8C114D6B65}" dt="2025-06-10T10:55:13.430" v="4674" actId="26606"/>
          <ac:spMkLst>
            <pc:docMk/>
            <pc:sldMk cId="636966133" sldId="363"/>
            <ac:spMk id="26" creationId="{6D72081E-AD41-4FBB-B02B-698A68DBCA5E}"/>
          </ac:spMkLst>
        </pc:spChg>
        <pc:spChg chg="add del">
          <ac:chgData name="Anders Damkjær Møller" userId="8a5e6891-1df1-4bd1-8375-db57aac59891" providerId="ADAL" clId="{01246F3E-ECE4-4B91-A4BB-AF8C114D6B65}" dt="2025-06-10T10:55:13.430" v="4674" actId="26606"/>
          <ac:spMkLst>
            <pc:docMk/>
            <pc:sldMk cId="636966133" sldId="363"/>
            <ac:spMk id="27" creationId="{716248AD-805F-41BF-9B57-FC53E5B32F98}"/>
          </ac:spMkLst>
        </pc:spChg>
        <pc:spChg chg="add del">
          <ac:chgData name="Anders Damkjær Møller" userId="8a5e6891-1df1-4bd1-8375-db57aac59891" providerId="ADAL" clId="{01246F3E-ECE4-4B91-A4BB-AF8C114D6B65}" dt="2025-06-10T10:55:13.430" v="4674" actId="26606"/>
          <ac:spMkLst>
            <pc:docMk/>
            <pc:sldMk cId="636966133" sldId="363"/>
            <ac:spMk id="28" creationId="{1F82758F-B2B3-4F0A-BB90-4BFFEDD166D6}"/>
          </ac:spMkLst>
        </pc:spChg>
        <pc:grpChg chg="add del">
          <ac:chgData name="Anders Damkjær Møller" userId="8a5e6891-1df1-4bd1-8375-db57aac59891" providerId="ADAL" clId="{01246F3E-ECE4-4B91-A4BB-AF8C114D6B65}" dt="2025-06-10T10:55:11.269" v="4672" actId="26606"/>
          <ac:grpSpMkLst>
            <pc:docMk/>
            <pc:sldMk cId="636966133" sldId="363"/>
            <ac:grpSpMk id="21" creationId="{93DB8501-F9F2-4ACD-B56A-9019CD5006D6}"/>
          </ac:grpSpMkLst>
        </pc:grpChg>
        <pc:picChg chg="add mod">
          <ac:chgData name="Anders Damkjær Møller" userId="8a5e6891-1df1-4bd1-8375-db57aac59891" providerId="ADAL" clId="{01246F3E-ECE4-4B91-A4BB-AF8C114D6B65}" dt="2025-06-10T10:55:13.432" v="4675" actId="26606"/>
          <ac:picMkLst>
            <pc:docMk/>
            <pc:sldMk cId="636966133" sldId="363"/>
            <ac:picMk id="7" creationId="{152CE5B1-0782-D415-EC08-4649CBC07A3B}"/>
          </ac:picMkLst>
        </pc:picChg>
        <pc:picChg chg="add del mod">
          <ac:chgData name="Anders Damkjær Møller" userId="8a5e6891-1df1-4bd1-8375-db57aac59891" providerId="ADAL" clId="{01246F3E-ECE4-4B91-A4BB-AF8C114D6B65}" dt="2025-06-10T11:03:21.558" v="4826"/>
          <ac:picMkLst>
            <pc:docMk/>
            <pc:sldMk cId="636966133" sldId="363"/>
            <ac:picMk id="8" creationId="{B466C228-0E04-03CA-0589-922108C49CF8}"/>
          </ac:picMkLst>
        </pc:picChg>
      </pc:sldChg>
      <pc:sldChg chg="addSp delSp modSp new mod setBg">
        <pc:chgData name="Anders Damkjær Møller" userId="8a5e6891-1df1-4bd1-8375-db57aac59891" providerId="ADAL" clId="{01246F3E-ECE4-4B91-A4BB-AF8C114D6B65}" dt="2025-06-10T19:04:18.215" v="5191" actId="26606"/>
        <pc:sldMkLst>
          <pc:docMk/>
          <pc:sldMk cId="2177144811" sldId="364"/>
        </pc:sldMkLst>
        <pc:spChg chg="mod">
          <ac:chgData name="Anders Damkjær Møller" userId="8a5e6891-1df1-4bd1-8375-db57aac59891" providerId="ADAL" clId="{01246F3E-ECE4-4B91-A4BB-AF8C114D6B65}" dt="2025-06-10T19:04:18.215" v="5191" actId="26606"/>
          <ac:spMkLst>
            <pc:docMk/>
            <pc:sldMk cId="2177144811" sldId="364"/>
            <ac:spMk id="2" creationId="{AAC0F42E-8476-5FB7-EF68-BB49D89716FF}"/>
          </ac:spMkLst>
        </pc:spChg>
        <pc:spChg chg="del">
          <ac:chgData name="Anders Damkjær Møller" userId="8a5e6891-1df1-4bd1-8375-db57aac59891" providerId="ADAL" clId="{01246F3E-ECE4-4B91-A4BB-AF8C114D6B65}" dt="2025-06-10T19:04:11.703" v="5189" actId="478"/>
          <ac:spMkLst>
            <pc:docMk/>
            <pc:sldMk cId="2177144811" sldId="364"/>
            <ac:spMk id="3" creationId="{F548C4B4-F97E-7DF2-8FE0-325DBE565868}"/>
          </ac:spMkLst>
        </pc:spChg>
        <pc:spChg chg="add">
          <ac:chgData name="Anders Damkjær Møller" userId="8a5e6891-1df1-4bd1-8375-db57aac59891" providerId="ADAL" clId="{01246F3E-ECE4-4B91-A4BB-AF8C114D6B65}" dt="2025-06-10T19:04:18.215" v="5191" actId="26606"/>
          <ac:spMkLst>
            <pc:docMk/>
            <pc:sldMk cId="2177144811" sldId="364"/>
            <ac:spMk id="7" creationId="{943CAA20-3569-4189-9E48-239A229A86CA}"/>
          </ac:spMkLst>
        </pc:spChg>
        <pc:spChg chg="add">
          <ac:chgData name="Anders Damkjær Møller" userId="8a5e6891-1df1-4bd1-8375-db57aac59891" providerId="ADAL" clId="{01246F3E-ECE4-4B91-A4BB-AF8C114D6B65}" dt="2025-06-10T19:04:18.215" v="5191" actId="26606"/>
          <ac:spMkLst>
            <pc:docMk/>
            <pc:sldMk cId="2177144811" sldId="364"/>
            <ac:spMk id="9" creationId="{DA542B6D-E775-4832-91DC-2D20F857813A}"/>
          </ac:spMkLst>
        </pc:spChg>
      </pc:sldChg>
      <pc:sldChg chg="modSp add mod ord">
        <pc:chgData name="Anders Damkjær Møller" userId="8a5e6891-1df1-4bd1-8375-db57aac59891" providerId="ADAL" clId="{01246F3E-ECE4-4B91-A4BB-AF8C114D6B65}" dt="2025-06-11T06:11:22.225" v="5278" actId="1076"/>
        <pc:sldMkLst>
          <pc:docMk/>
          <pc:sldMk cId="1246819027" sldId="141168991"/>
        </pc:sldMkLst>
        <pc:spChg chg="mod">
          <ac:chgData name="Anders Damkjær Møller" userId="8a5e6891-1df1-4bd1-8375-db57aac59891" providerId="ADAL" clId="{01246F3E-ECE4-4B91-A4BB-AF8C114D6B65}" dt="2025-06-11T06:10:21.856" v="5273" actId="1076"/>
          <ac:spMkLst>
            <pc:docMk/>
            <pc:sldMk cId="1246819027" sldId="141168991"/>
            <ac:spMk id="10" creationId="{526C3E63-B937-B57E-488A-B2AA504ED03C}"/>
          </ac:spMkLst>
        </pc:spChg>
        <pc:picChg chg="mod">
          <ac:chgData name="Anders Damkjær Møller" userId="8a5e6891-1df1-4bd1-8375-db57aac59891" providerId="ADAL" clId="{01246F3E-ECE4-4B91-A4BB-AF8C114D6B65}" dt="2025-06-11T06:11:12.406" v="5277" actId="14100"/>
          <ac:picMkLst>
            <pc:docMk/>
            <pc:sldMk cId="1246819027" sldId="141168991"/>
            <ac:picMk id="7" creationId="{E7D0E3EF-5C2C-4CCD-91D5-C7ABF734CBDA}"/>
          </ac:picMkLst>
        </pc:picChg>
        <pc:picChg chg="mod">
          <ac:chgData name="Anders Damkjær Møller" userId="8a5e6891-1df1-4bd1-8375-db57aac59891" providerId="ADAL" clId="{01246F3E-ECE4-4B91-A4BB-AF8C114D6B65}" dt="2025-06-11T06:11:22.225" v="5278" actId="1076"/>
          <ac:picMkLst>
            <pc:docMk/>
            <pc:sldMk cId="1246819027" sldId="141168991"/>
            <ac:picMk id="37" creationId="{EAD70277-1C45-47D4-86FA-8D3881C420BF}"/>
          </ac:picMkLst>
        </pc:picChg>
        <pc:cxnChg chg="mod">
          <ac:chgData name="Anders Damkjær Møller" userId="8a5e6891-1df1-4bd1-8375-db57aac59891" providerId="ADAL" clId="{01246F3E-ECE4-4B91-A4BB-AF8C114D6B65}" dt="2025-06-11T06:10:17.767" v="5272" actId="14100"/>
          <ac:cxnSpMkLst>
            <pc:docMk/>
            <pc:sldMk cId="1246819027" sldId="141168991"/>
            <ac:cxnSpMk id="5" creationId="{1512226D-89A2-340D-8ED3-9FAD1FE88188}"/>
          </ac:cxnSpMkLst>
        </pc:cxnChg>
      </pc:sldChg>
      <pc:sldChg chg="addSp delSp modSp new mod setBg">
        <pc:chgData name="Anders Damkjær Møller" userId="8a5e6891-1df1-4bd1-8375-db57aac59891" providerId="ADAL" clId="{01246F3E-ECE4-4B91-A4BB-AF8C114D6B65}" dt="2025-06-11T08:42:28.915" v="5944" actId="14100"/>
        <pc:sldMkLst>
          <pc:docMk/>
          <pc:sldMk cId="1290164331" sldId="141168992"/>
        </pc:sldMkLst>
        <pc:spChg chg="mod">
          <ac:chgData name="Anders Damkjær Møller" userId="8a5e6891-1df1-4bd1-8375-db57aac59891" providerId="ADAL" clId="{01246F3E-ECE4-4B91-A4BB-AF8C114D6B65}" dt="2025-06-11T06:52:20.608" v="5504" actId="26606"/>
          <ac:spMkLst>
            <pc:docMk/>
            <pc:sldMk cId="1290164331" sldId="141168992"/>
            <ac:spMk id="2" creationId="{38DBCAE9-F178-0AD5-E141-2C5B3642DD1C}"/>
          </ac:spMkLst>
        </pc:spChg>
        <pc:spChg chg="add del mod">
          <ac:chgData name="Anders Damkjær Møller" userId="8a5e6891-1df1-4bd1-8375-db57aac59891" providerId="ADAL" clId="{01246F3E-ECE4-4B91-A4BB-AF8C114D6B65}" dt="2025-06-11T06:52:20.608" v="5504" actId="26606"/>
          <ac:spMkLst>
            <pc:docMk/>
            <pc:sldMk cId="1290164331" sldId="141168992"/>
            <ac:spMk id="3" creationId="{70BEA81D-89EA-261C-B100-389771F5D0BE}"/>
          </ac:spMkLst>
        </pc:spChg>
        <pc:spChg chg="add">
          <ac:chgData name="Anders Damkjær Møller" userId="8a5e6891-1df1-4bd1-8375-db57aac59891" providerId="ADAL" clId="{01246F3E-ECE4-4B91-A4BB-AF8C114D6B65}" dt="2025-06-11T06:52:20.608" v="5504" actId="26606"/>
          <ac:spMkLst>
            <pc:docMk/>
            <pc:sldMk cId="1290164331" sldId="141168992"/>
            <ac:spMk id="10" creationId="{BACC6370-2D7E-4714-9D71-7542949D7D5D}"/>
          </ac:spMkLst>
        </pc:spChg>
        <pc:spChg chg="add">
          <ac:chgData name="Anders Damkjær Møller" userId="8a5e6891-1df1-4bd1-8375-db57aac59891" providerId="ADAL" clId="{01246F3E-ECE4-4B91-A4BB-AF8C114D6B65}" dt="2025-06-11T06:52:20.608" v="5504" actId="26606"/>
          <ac:spMkLst>
            <pc:docMk/>
            <pc:sldMk cId="1290164331" sldId="141168992"/>
            <ac:spMk id="11" creationId="{F68B3F68-107C-434F-AA38-110D5EA91B85}"/>
          </ac:spMkLst>
        </pc:spChg>
        <pc:spChg chg="add del">
          <ac:chgData name="Anders Damkjær Møller" userId="8a5e6891-1df1-4bd1-8375-db57aac59891" providerId="ADAL" clId="{01246F3E-ECE4-4B91-A4BB-AF8C114D6B65}" dt="2025-06-11T06:52:08.574" v="5499" actId="26606"/>
          <ac:spMkLst>
            <pc:docMk/>
            <pc:sldMk cId="1290164331" sldId="141168992"/>
            <ac:spMk id="12" creationId="{5D7F64A8-D625-4F61-A290-B499BB62ACFF}"/>
          </ac:spMkLst>
        </pc:spChg>
        <pc:spChg chg="add">
          <ac:chgData name="Anders Damkjær Møller" userId="8a5e6891-1df1-4bd1-8375-db57aac59891" providerId="ADAL" clId="{01246F3E-ECE4-4B91-A4BB-AF8C114D6B65}" dt="2025-06-11T06:52:20.608" v="5504" actId="26606"/>
          <ac:spMkLst>
            <pc:docMk/>
            <pc:sldMk cId="1290164331" sldId="141168992"/>
            <ac:spMk id="13" creationId="{AAD0DBB9-1A4B-4391-81D4-CB19F9AB918A}"/>
          </ac:spMkLst>
        </pc:spChg>
        <pc:spChg chg="add">
          <ac:chgData name="Anders Damkjær Møller" userId="8a5e6891-1df1-4bd1-8375-db57aac59891" providerId="ADAL" clId="{01246F3E-ECE4-4B91-A4BB-AF8C114D6B65}" dt="2025-06-11T06:52:20.608" v="5504" actId="26606"/>
          <ac:spMkLst>
            <pc:docMk/>
            <pc:sldMk cId="1290164331" sldId="141168992"/>
            <ac:spMk id="15" creationId="{063BBA22-50EA-4C4D-BE05-F1CE4E63AA56}"/>
          </ac:spMkLst>
        </pc:spChg>
        <pc:graphicFrameChg chg="add del">
          <ac:chgData name="Anders Damkjær Møller" userId="8a5e6891-1df1-4bd1-8375-db57aac59891" providerId="ADAL" clId="{01246F3E-ECE4-4B91-A4BB-AF8C114D6B65}" dt="2025-06-11T06:52:11.559" v="5501" actId="26606"/>
          <ac:graphicFrameMkLst>
            <pc:docMk/>
            <pc:sldMk cId="1290164331" sldId="141168992"/>
            <ac:graphicFrameMk id="5" creationId="{138D9F6D-C08E-DFEC-8A8E-E16FA3C3CE5B}"/>
          </ac:graphicFrameMkLst>
        </pc:graphicFrameChg>
        <pc:graphicFrameChg chg="add del">
          <ac:chgData name="Anders Damkjær Møller" userId="8a5e6891-1df1-4bd1-8375-db57aac59891" providerId="ADAL" clId="{01246F3E-ECE4-4B91-A4BB-AF8C114D6B65}" dt="2025-06-11T06:52:20.576" v="5503" actId="26606"/>
          <ac:graphicFrameMkLst>
            <pc:docMk/>
            <pc:sldMk cId="1290164331" sldId="141168992"/>
            <ac:graphicFrameMk id="8" creationId="{A7A2D5FE-3BB3-0240-11A6-13300E571702}"/>
          </ac:graphicFrameMkLst>
        </pc:graphicFrameChg>
        <pc:graphicFrameChg chg="add mod">
          <ac:chgData name="Anders Damkjær Møller" userId="8a5e6891-1df1-4bd1-8375-db57aac59891" providerId="ADAL" clId="{01246F3E-ECE4-4B91-A4BB-AF8C114D6B65}" dt="2025-06-11T08:42:28.915" v="5944" actId="14100"/>
          <ac:graphicFrameMkLst>
            <pc:docMk/>
            <pc:sldMk cId="1290164331" sldId="141168992"/>
            <ac:graphicFrameMk id="14" creationId="{1A550E8E-A33C-011D-6535-3A31FB811765}"/>
          </ac:graphicFrameMkLst>
        </pc:graphicFrameChg>
        <pc:picChg chg="add del">
          <ac:chgData name="Anders Damkjær Møller" userId="8a5e6891-1df1-4bd1-8375-db57aac59891" providerId="ADAL" clId="{01246F3E-ECE4-4B91-A4BB-AF8C114D6B65}" dt="2025-06-11T06:52:08.574" v="5499" actId="26606"/>
          <ac:picMkLst>
            <pc:docMk/>
            <pc:sldMk cId="1290164331" sldId="141168992"/>
            <ac:picMk id="7" creationId="{3BF3F94C-4554-8823-B37A-D7579B1B2C06}"/>
          </ac:picMkLst>
        </pc:picChg>
        <pc:picChg chg="add del">
          <ac:chgData name="Anders Damkjær Møller" userId="8a5e6891-1df1-4bd1-8375-db57aac59891" providerId="ADAL" clId="{01246F3E-ECE4-4B91-A4BB-AF8C114D6B65}" dt="2025-06-11T06:52:08.574" v="5499" actId="26606"/>
          <ac:picMkLst>
            <pc:docMk/>
            <pc:sldMk cId="1290164331" sldId="141168992"/>
            <ac:picMk id="9" creationId="{D16E0CBA-1C95-4A70-8637-621E89EF650C}"/>
          </ac:picMkLst>
        </pc:picChg>
      </pc:sldChg>
      <pc:sldChg chg="addSp modSp new mod setBg">
        <pc:chgData name="Anders Damkjær Møller" userId="8a5e6891-1df1-4bd1-8375-db57aac59891" providerId="ADAL" clId="{01246F3E-ECE4-4B91-A4BB-AF8C114D6B65}" dt="2025-06-11T06:56:52.590" v="5540" actId="20577"/>
        <pc:sldMkLst>
          <pc:docMk/>
          <pc:sldMk cId="877948107" sldId="141168993"/>
        </pc:sldMkLst>
        <pc:spChg chg="mod">
          <ac:chgData name="Anders Damkjær Møller" userId="8a5e6891-1df1-4bd1-8375-db57aac59891" providerId="ADAL" clId="{01246F3E-ECE4-4B91-A4BB-AF8C114D6B65}" dt="2025-06-11T06:56:52.590" v="5540" actId="20577"/>
          <ac:spMkLst>
            <pc:docMk/>
            <pc:sldMk cId="877948107" sldId="141168993"/>
            <ac:spMk id="2" creationId="{25D70AD0-C796-3C85-A0D7-7F51B4B058A2}"/>
          </ac:spMkLst>
        </pc:spChg>
        <pc:spChg chg="mod">
          <ac:chgData name="Anders Damkjær Møller" userId="8a5e6891-1df1-4bd1-8375-db57aac59891" providerId="ADAL" clId="{01246F3E-ECE4-4B91-A4BB-AF8C114D6B65}" dt="2025-06-11T06:53:33.576" v="5508" actId="21"/>
          <ac:spMkLst>
            <pc:docMk/>
            <pc:sldMk cId="877948107" sldId="141168993"/>
            <ac:spMk id="3" creationId="{7CF51DA7-087F-9232-A016-EDA76A03E022}"/>
          </ac:spMkLst>
        </pc:spChg>
        <pc:spChg chg="add">
          <ac:chgData name="Anders Damkjær Møller" userId="8a5e6891-1df1-4bd1-8375-db57aac59891" providerId="ADAL" clId="{01246F3E-ECE4-4B91-A4BB-AF8C114D6B65}" dt="2025-06-11T06:53:19.750" v="5507" actId="26606"/>
          <ac:spMkLst>
            <pc:docMk/>
            <pc:sldMk cId="877948107" sldId="141168993"/>
            <ac:spMk id="8" creationId="{C2554CA6-288E-4202-BC52-2E5A8F0C0AED}"/>
          </ac:spMkLst>
        </pc:spChg>
        <pc:spChg chg="add">
          <ac:chgData name="Anders Damkjær Møller" userId="8a5e6891-1df1-4bd1-8375-db57aac59891" providerId="ADAL" clId="{01246F3E-ECE4-4B91-A4BB-AF8C114D6B65}" dt="2025-06-11T06:53:19.750" v="5507" actId="26606"/>
          <ac:spMkLst>
            <pc:docMk/>
            <pc:sldMk cId="877948107" sldId="141168993"/>
            <ac:spMk id="10" creationId="{B10BB131-AC8E-4A8E-A5D1-36260F720C3B}"/>
          </ac:spMkLst>
        </pc:spChg>
        <pc:spChg chg="add">
          <ac:chgData name="Anders Damkjær Møller" userId="8a5e6891-1df1-4bd1-8375-db57aac59891" providerId="ADAL" clId="{01246F3E-ECE4-4B91-A4BB-AF8C114D6B65}" dt="2025-06-11T06:53:19.750" v="5507" actId="26606"/>
          <ac:spMkLst>
            <pc:docMk/>
            <pc:sldMk cId="877948107" sldId="141168993"/>
            <ac:spMk id="12" creationId="{5B7778FC-632E-4DCA-A7CB-0D7731CCF970}"/>
          </ac:spMkLst>
        </pc:spChg>
        <pc:spChg chg="add">
          <ac:chgData name="Anders Damkjær Møller" userId="8a5e6891-1df1-4bd1-8375-db57aac59891" providerId="ADAL" clId="{01246F3E-ECE4-4B91-A4BB-AF8C114D6B65}" dt="2025-06-11T06:53:19.750" v="5507" actId="26606"/>
          <ac:spMkLst>
            <pc:docMk/>
            <pc:sldMk cId="877948107" sldId="141168993"/>
            <ac:spMk id="14" creationId="{FA23A907-97FB-4A8F-880A-DD77401C4296}"/>
          </ac:spMkLst>
        </pc:spChg>
      </pc:sldChg>
      <pc:sldChg chg="addSp modSp add mod setBg">
        <pc:chgData name="Anders Damkjær Møller" userId="8a5e6891-1df1-4bd1-8375-db57aac59891" providerId="ADAL" clId="{01246F3E-ECE4-4B91-A4BB-AF8C114D6B65}" dt="2025-06-11T06:56:48.296" v="5538" actId="27636"/>
        <pc:sldMkLst>
          <pc:docMk/>
          <pc:sldMk cId="1240285445" sldId="141168994"/>
        </pc:sldMkLst>
        <pc:spChg chg="mod">
          <ac:chgData name="Anders Damkjær Møller" userId="8a5e6891-1df1-4bd1-8375-db57aac59891" providerId="ADAL" clId="{01246F3E-ECE4-4B91-A4BB-AF8C114D6B65}" dt="2025-06-11T06:56:48.296" v="5538" actId="27636"/>
          <ac:spMkLst>
            <pc:docMk/>
            <pc:sldMk cId="1240285445" sldId="141168994"/>
            <ac:spMk id="2" creationId="{0C9C8826-59D3-57CF-DC37-5196001F6F65}"/>
          </ac:spMkLst>
        </pc:spChg>
        <pc:spChg chg="mod">
          <ac:chgData name="Anders Damkjær Møller" userId="8a5e6891-1df1-4bd1-8375-db57aac59891" providerId="ADAL" clId="{01246F3E-ECE4-4B91-A4BB-AF8C114D6B65}" dt="2025-06-11T06:54:11.690" v="5513" actId="20577"/>
          <ac:spMkLst>
            <pc:docMk/>
            <pc:sldMk cId="1240285445" sldId="141168994"/>
            <ac:spMk id="3" creationId="{A546F801-B12E-F1B3-3DC5-22AB9CEDEFDF}"/>
          </ac:spMkLst>
        </pc:spChg>
        <pc:spChg chg="add">
          <ac:chgData name="Anders Damkjær Møller" userId="8a5e6891-1df1-4bd1-8375-db57aac59891" providerId="ADAL" clId="{01246F3E-ECE4-4B91-A4BB-AF8C114D6B65}" dt="2025-06-11T06:53:52.122" v="5510" actId="26606"/>
          <ac:spMkLst>
            <pc:docMk/>
            <pc:sldMk cId="1240285445" sldId="141168994"/>
            <ac:spMk id="8" creationId="{E92FEB64-6EEA-4759-B4A4-BD2C1E660BA8}"/>
          </ac:spMkLst>
        </pc:spChg>
        <pc:spChg chg="add">
          <ac:chgData name="Anders Damkjær Møller" userId="8a5e6891-1df1-4bd1-8375-db57aac59891" providerId="ADAL" clId="{01246F3E-ECE4-4B91-A4BB-AF8C114D6B65}" dt="2025-06-11T06:53:52.122" v="5510" actId="26606"/>
          <ac:spMkLst>
            <pc:docMk/>
            <pc:sldMk cId="1240285445" sldId="141168994"/>
            <ac:spMk id="10" creationId="{B10BB131-AC8E-4A8E-A5D1-36260F720C3B}"/>
          </ac:spMkLst>
        </pc:spChg>
        <pc:spChg chg="add">
          <ac:chgData name="Anders Damkjær Møller" userId="8a5e6891-1df1-4bd1-8375-db57aac59891" providerId="ADAL" clId="{01246F3E-ECE4-4B91-A4BB-AF8C114D6B65}" dt="2025-06-11T06:53:52.122" v="5510" actId="26606"/>
          <ac:spMkLst>
            <pc:docMk/>
            <pc:sldMk cId="1240285445" sldId="141168994"/>
            <ac:spMk id="12" creationId="{14847E93-7DC1-4D4B-8829-B19AA7137C50}"/>
          </ac:spMkLst>
        </pc:spChg>
        <pc:spChg chg="add">
          <ac:chgData name="Anders Damkjær Møller" userId="8a5e6891-1df1-4bd1-8375-db57aac59891" providerId="ADAL" clId="{01246F3E-ECE4-4B91-A4BB-AF8C114D6B65}" dt="2025-06-11T06:53:52.122" v="5510" actId="26606"/>
          <ac:spMkLst>
            <pc:docMk/>
            <pc:sldMk cId="1240285445" sldId="141168994"/>
            <ac:spMk id="14" creationId="{5566D6E1-03A1-4D73-A4E0-35D74D568A04}"/>
          </ac:spMkLst>
        </pc:spChg>
        <pc:spChg chg="add">
          <ac:chgData name="Anders Damkjær Møller" userId="8a5e6891-1df1-4bd1-8375-db57aac59891" providerId="ADAL" clId="{01246F3E-ECE4-4B91-A4BB-AF8C114D6B65}" dt="2025-06-11T06:53:52.122" v="5510" actId="26606"/>
          <ac:spMkLst>
            <pc:docMk/>
            <pc:sldMk cId="1240285445" sldId="141168994"/>
            <ac:spMk id="16" creationId="{9F835A99-04AC-494A-A572-AFE8413CC938}"/>
          </ac:spMkLst>
        </pc:spChg>
        <pc:spChg chg="add">
          <ac:chgData name="Anders Damkjær Møller" userId="8a5e6891-1df1-4bd1-8375-db57aac59891" providerId="ADAL" clId="{01246F3E-ECE4-4B91-A4BB-AF8C114D6B65}" dt="2025-06-11T06:53:52.122" v="5510" actId="26606"/>
          <ac:spMkLst>
            <pc:docMk/>
            <pc:sldMk cId="1240285445" sldId="141168994"/>
            <ac:spMk id="18" creationId="{7B786209-1B0B-4CA9-9BDD-F7327066A84D}"/>
          </ac:spMkLst>
        </pc:spChg>
        <pc:spChg chg="add">
          <ac:chgData name="Anders Damkjær Møller" userId="8a5e6891-1df1-4bd1-8375-db57aac59891" providerId="ADAL" clId="{01246F3E-ECE4-4B91-A4BB-AF8C114D6B65}" dt="2025-06-11T06:53:52.122" v="5510" actId="26606"/>
          <ac:spMkLst>
            <pc:docMk/>
            <pc:sldMk cId="1240285445" sldId="141168994"/>
            <ac:spMk id="20" creationId="{2D2964BB-484D-45AE-AD66-D407D0629652}"/>
          </ac:spMkLst>
        </pc:spChg>
        <pc:spChg chg="add">
          <ac:chgData name="Anders Damkjær Møller" userId="8a5e6891-1df1-4bd1-8375-db57aac59891" providerId="ADAL" clId="{01246F3E-ECE4-4B91-A4BB-AF8C114D6B65}" dt="2025-06-11T06:53:52.122" v="5510" actId="26606"/>
          <ac:spMkLst>
            <pc:docMk/>
            <pc:sldMk cId="1240285445" sldId="141168994"/>
            <ac:spMk id="22" creationId="{6691AC69-A76E-4DAB-B565-468B6B87ACF3}"/>
          </ac:spMkLst>
        </pc:spChg>
      </pc:sldChg>
      <pc:sldChg chg="addSp modSp add mod setBg">
        <pc:chgData name="Anders Damkjær Møller" userId="8a5e6891-1df1-4bd1-8375-db57aac59891" providerId="ADAL" clId="{01246F3E-ECE4-4B91-A4BB-AF8C114D6B65}" dt="2025-06-11T06:56:57.485" v="5542" actId="20577"/>
        <pc:sldMkLst>
          <pc:docMk/>
          <pc:sldMk cId="340297727" sldId="141168995"/>
        </pc:sldMkLst>
        <pc:spChg chg="mod">
          <ac:chgData name="Anders Damkjær Møller" userId="8a5e6891-1df1-4bd1-8375-db57aac59891" providerId="ADAL" clId="{01246F3E-ECE4-4B91-A4BB-AF8C114D6B65}" dt="2025-06-11T06:56:57.485" v="5542" actId="20577"/>
          <ac:spMkLst>
            <pc:docMk/>
            <pc:sldMk cId="340297727" sldId="141168995"/>
            <ac:spMk id="2" creationId="{7FCEE76F-3EA0-A883-C9CC-F3E85764EB79}"/>
          </ac:spMkLst>
        </pc:spChg>
        <pc:spChg chg="mod">
          <ac:chgData name="Anders Damkjær Møller" userId="8a5e6891-1df1-4bd1-8375-db57aac59891" providerId="ADAL" clId="{01246F3E-ECE4-4B91-A4BB-AF8C114D6B65}" dt="2025-06-11T06:54:33.702" v="5518" actId="20577"/>
          <ac:spMkLst>
            <pc:docMk/>
            <pc:sldMk cId="340297727" sldId="141168995"/>
            <ac:spMk id="3" creationId="{2770DFCA-741B-4750-2FA6-D5E5734E95EB}"/>
          </ac:spMkLst>
        </pc:spChg>
        <pc:spChg chg="add">
          <ac:chgData name="Anders Damkjær Møller" userId="8a5e6891-1df1-4bd1-8375-db57aac59891" providerId="ADAL" clId="{01246F3E-ECE4-4B91-A4BB-AF8C114D6B65}" dt="2025-06-11T06:54:21.431" v="5514" actId="26606"/>
          <ac:spMkLst>
            <pc:docMk/>
            <pc:sldMk cId="340297727" sldId="141168995"/>
            <ac:spMk id="8" creationId="{C2554CA6-288E-4202-BC52-2E5A8F0C0AED}"/>
          </ac:spMkLst>
        </pc:spChg>
        <pc:spChg chg="add">
          <ac:chgData name="Anders Damkjær Møller" userId="8a5e6891-1df1-4bd1-8375-db57aac59891" providerId="ADAL" clId="{01246F3E-ECE4-4B91-A4BB-AF8C114D6B65}" dt="2025-06-11T06:54:21.431" v="5514" actId="26606"/>
          <ac:spMkLst>
            <pc:docMk/>
            <pc:sldMk cId="340297727" sldId="141168995"/>
            <ac:spMk id="10" creationId="{B10BB131-AC8E-4A8E-A5D1-36260F720C3B}"/>
          </ac:spMkLst>
        </pc:spChg>
        <pc:spChg chg="add">
          <ac:chgData name="Anders Damkjær Møller" userId="8a5e6891-1df1-4bd1-8375-db57aac59891" providerId="ADAL" clId="{01246F3E-ECE4-4B91-A4BB-AF8C114D6B65}" dt="2025-06-11T06:54:21.431" v="5514" actId="26606"/>
          <ac:spMkLst>
            <pc:docMk/>
            <pc:sldMk cId="340297727" sldId="141168995"/>
            <ac:spMk id="12" creationId="{5B7778FC-632E-4DCA-A7CB-0D7731CCF970}"/>
          </ac:spMkLst>
        </pc:spChg>
        <pc:spChg chg="add">
          <ac:chgData name="Anders Damkjær Møller" userId="8a5e6891-1df1-4bd1-8375-db57aac59891" providerId="ADAL" clId="{01246F3E-ECE4-4B91-A4BB-AF8C114D6B65}" dt="2025-06-11T06:54:21.431" v="5514" actId="26606"/>
          <ac:spMkLst>
            <pc:docMk/>
            <pc:sldMk cId="340297727" sldId="141168995"/>
            <ac:spMk id="14" creationId="{FA23A907-97FB-4A8F-880A-DD77401C4296}"/>
          </ac:spMkLst>
        </pc:spChg>
      </pc:sldChg>
      <pc:sldChg chg="addSp modSp add mod setBg">
        <pc:chgData name="Anders Damkjær Møller" userId="8a5e6891-1df1-4bd1-8375-db57aac59891" providerId="ADAL" clId="{01246F3E-ECE4-4B91-A4BB-AF8C114D6B65}" dt="2025-06-11T06:57:01.158" v="5546" actId="27636"/>
        <pc:sldMkLst>
          <pc:docMk/>
          <pc:sldMk cId="241056334" sldId="141168996"/>
        </pc:sldMkLst>
        <pc:spChg chg="mod">
          <ac:chgData name="Anders Damkjær Møller" userId="8a5e6891-1df1-4bd1-8375-db57aac59891" providerId="ADAL" clId="{01246F3E-ECE4-4B91-A4BB-AF8C114D6B65}" dt="2025-06-11T06:57:01.158" v="5546" actId="27636"/>
          <ac:spMkLst>
            <pc:docMk/>
            <pc:sldMk cId="241056334" sldId="141168996"/>
            <ac:spMk id="2" creationId="{7EF93383-3AC2-B49B-095D-20535033F24E}"/>
          </ac:spMkLst>
        </pc:spChg>
        <pc:spChg chg="mod">
          <ac:chgData name="Anders Damkjær Møller" userId="8a5e6891-1df1-4bd1-8375-db57aac59891" providerId="ADAL" clId="{01246F3E-ECE4-4B91-A4BB-AF8C114D6B65}" dt="2025-06-11T06:54:54.897" v="5523" actId="1076"/>
          <ac:spMkLst>
            <pc:docMk/>
            <pc:sldMk cId="241056334" sldId="141168996"/>
            <ac:spMk id="3" creationId="{A656FA26-2B9F-DA79-DB2B-5752EA584443}"/>
          </ac:spMkLst>
        </pc:spChg>
        <pc:spChg chg="add">
          <ac:chgData name="Anders Damkjær Møller" userId="8a5e6891-1df1-4bd1-8375-db57aac59891" providerId="ADAL" clId="{01246F3E-ECE4-4B91-A4BB-AF8C114D6B65}" dt="2025-06-11T06:54:45.364" v="5519" actId="26606"/>
          <ac:spMkLst>
            <pc:docMk/>
            <pc:sldMk cId="241056334" sldId="141168996"/>
            <ac:spMk id="8" creationId="{E92FEB64-6EEA-4759-B4A4-BD2C1E660BA8}"/>
          </ac:spMkLst>
        </pc:spChg>
        <pc:spChg chg="add">
          <ac:chgData name="Anders Damkjær Møller" userId="8a5e6891-1df1-4bd1-8375-db57aac59891" providerId="ADAL" clId="{01246F3E-ECE4-4B91-A4BB-AF8C114D6B65}" dt="2025-06-11T06:54:45.364" v="5519" actId="26606"/>
          <ac:spMkLst>
            <pc:docMk/>
            <pc:sldMk cId="241056334" sldId="141168996"/>
            <ac:spMk id="10" creationId="{B10BB131-AC8E-4A8E-A5D1-36260F720C3B}"/>
          </ac:spMkLst>
        </pc:spChg>
        <pc:spChg chg="add">
          <ac:chgData name="Anders Damkjær Møller" userId="8a5e6891-1df1-4bd1-8375-db57aac59891" providerId="ADAL" clId="{01246F3E-ECE4-4B91-A4BB-AF8C114D6B65}" dt="2025-06-11T06:54:45.364" v="5519" actId="26606"/>
          <ac:spMkLst>
            <pc:docMk/>
            <pc:sldMk cId="241056334" sldId="141168996"/>
            <ac:spMk id="12" creationId="{14847E93-7DC1-4D4B-8829-B19AA7137C50}"/>
          </ac:spMkLst>
        </pc:spChg>
        <pc:spChg chg="add">
          <ac:chgData name="Anders Damkjær Møller" userId="8a5e6891-1df1-4bd1-8375-db57aac59891" providerId="ADAL" clId="{01246F3E-ECE4-4B91-A4BB-AF8C114D6B65}" dt="2025-06-11T06:54:45.364" v="5519" actId="26606"/>
          <ac:spMkLst>
            <pc:docMk/>
            <pc:sldMk cId="241056334" sldId="141168996"/>
            <ac:spMk id="14" creationId="{5566D6E1-03A1-4D73-A4E0-35D74D568A04}"/>
          </ac:spMkLst>
        </pc:spChg>
        <pc:spChg chg="add">
          <ac:chgData name="Anders Damkjær Møller" userId="8a5e6891-1df1-4bd1-8375-db57aac59891" providerId="ADAL" clId="{01246F3E-ECE4-4B91-A4BB-AF8C114D6B65}" dt="2025-06-11T06:54:45.364" v="5519" actId="26606"/>
          <ac:spMkLst>
            <pc:docMk/>
            <pc:sldMk cId="241056334" sldId="141168996"/>
            <ac:spMk id="16" creationId="{9F835A99-04AC-494A-A572-AFE8413CC938}"/>
          </ac:spMkLst>
        </pc:spChg>
        <pc:spChg chg="add">
          <ac:chgData name="Anders Damkjær Møller" userId="8a5e6891-1df1-4bd1-8375-db57aac59891" providerId="ADAL" clId="{01246F3E-ECE4-4B91-A4BB-AF8C114D6B65}" dt="2025-06-11T06:54:45.364" v="5519" actId="26606"/>
          <ac:spMkLst>
            <pc:docMk/>
            <pc:sldMk cId="241056334" sldId="141168996"/>
            <ac:spMk id="18" creationId="{7B786209-1B0B-4CA9-9BDD-F7327066A84D}"/>
          </ac:spMkLst>
        </pc:spChg>
        <pc:spChg chg="add">
          <ac:chgData name="Anders Damkjær Møller" userId="8a5e6891-1df1-4bd1-8375-db57aac59891" providerId="ADAL" clId="{01246F3E-ECE4-4B91-A4BB-AF8C114D6B65}" dt="2025-06-11T06:54:45.364" v="5519" actId="26606"/>
          <ac:spMkLst>
            <pc:docMk/>
            <pc:sldMk cId="241056334" sldId="141168996"/>
            <ac:spMk id="20" creationId="{2D2964BB-484D-45AE-AD66-D407D0629652}"/>
          </ac:spMkLst>
        </pc:spChg>
        <pc:spChg chg="add">
          <ac:chgData name="Anders Damkjær Møller" userId="8a5e6891-1df1-4bd1-8375-db57aac59891" providerId="ADAL" clId="{01246F3E-ECE4-4B91-A4BB-AF8C114D6B65}" dt="2025-06-11T06:54:45.364" v="5519" actId="26606"/>
          <ac:spMkLst>
            <pc:docMk/>
            <pc:sldMk cId="241056334" sldId="141168996"/>
            <ac:spMk id="22" creationId="{6691AC69-A76E-4DAB-B565-468B6B87ACF3}"/>
          </ac:spMkLst>
        </pc:spChg>
      </pc:sldChg>
      <pc:sldChg chg="addSp delSp modSp add mod setBg">
        <pc:chgData name="Anders Damkjær Møller" userId="8a5e6891-1df1-4bd1-8375-db57aac59891" providerId="ADAL" clId="{01246F3E-ECE4-4B91-A4BB-AF8C114D6B65}" dt="2025-06-11T07:15:16.376" v="5549" actId="1076"/>
        <pc:sldMkLst>
          <pc:docMk/>
          <pc:sldMk cId="3040941178" sldId="141168997"/>
        </pc:sldMkLst>
        <pc:spChg chg="mod">
          <ac:chgData name="Anders Damkjær Møller" userId="8a5e6891-1df1-4bd1-8375-db57aac59891" providerId="ADAL" clId="{01246F3E-ECE4-4B91-A4BB-AF8C114D6B65}" dt="2025-06-11T06:57:05.498" v="5548" actId="20577"/>
          <ac:spMkLst>
            <pc:docMk/>
            <pc:sldMk cId="3040941178" sldId="141168997"/>
            <ac:spMk id="2" creationId="{6CCFABA3-93FF-6DE4-FE19-812FE2938590}"/>
          </ac:spMkLst>
        </pc:spChg>
        <pc:spChg chg="mod">
          <ac:chgData name="Anders Damkjær Møller" userId="8a5e6891-1df1-4bd1-8375-db57aac59891" providerId="ADAL" clId="{01246F3E-ECE4-4B91-A4BB-AF8C114D6B65}" dt="2025-06-11T07:15:16.376" v="5549" actId="1076"/>
          <ac:spMkLst>
            <pc:docMk/>
            <pc:sldMk cId="3040941178" sldId="141168997"/>
            <ac:spMk id="3" creationId="{43ED21B4-3C05-B781-8E4F-78B2351344A9}"/>
          </ac:spMkLst>
        </pc:spChg>
        <pc:spChg chg="add del">
          <ac:chgData name="Anders Damkjær Møller" userId="8a5e6891-1df1-4bd1-8375-db57aac59891" providerId="ADAL" clId="{01246F3E-ECE4-4B91-A4BB-AF8C114D6B65}" dt="2025-06-11T06:55:20.742" v="5525" actId="26606"/>
          <ac:spMkLst>
            <pc:docMk/>
            <pc:sldMk cId="3040941178" sldId="141168997"/>
            <ac:spMk id="8" creationId="{E92FEB64-6EEA-4759-B4A4-BD2C1E660BA8}"/>
          </ac:spMkLst>
        </pc:spChg>
        <pc:spChg chg="add del">
          <ac:chgData name="Anders Damkjær Møller" userId="8a5e6891-1df1-4bd1-8375-db57aac59891" providerId="ADAL" clId="{01246F3E-ECE4-4B91-A4BB-AF8C114D6B65}" dt="2025-06-11T06:55:20.742" v="5525" actId="26606"/>
          <ac:spMkLst>
            <pc:docMk/>
            <pc:sldMk cId="3040941178" sldId="141168997"/>
            <ac:spMk id="10" creationId="{B10BB131-AC8E-4A8E-A5D1-36260F720C3B}"/>
          </ac:spMkLst>
        </pc:spChg>
        <pc:spChg chg="add del">
          <ac:chgData name="Anders Damkjær Møller" userId="8a5e6891-1df1-4bd1-8375-db57aac59891" providerId="ADAL" clId="{01246F3E-ECE4-4B91-A4BB-AF8C114D6B65}" dt="2025-06-11T06:55:20.742" v="5525" actId="26606"/>
          <ac:spMkLst>
            <pc:docMk/>
            <pc:sldMk cId="3040941178" sldId="141168997"/>
            <ac:spMk id="12" creationId="{14847E93-7DC1-4D4B-8829-B19AA7137C50}"/>
          </ac:spMkLst>
        </pc:spChg>
        <pc:spChg chg="add del">
          <ac:chgData name="Anders Damkjær Møller" userId="8a5e6891-1df1-4bd1-8375-db57aac59891" providerId="ADAL" clId="{01246F3E-ECE4-4B91-A4BB-AF8C114D6B65}" dt="2025-06-11T06:55:20.742" v="5525" actId="26606"/>
          <ac:spMkLst>
            <pc:docMk/>
            <pc:sldMk cId="3040941178" sldId="141168997"/>
            <ac:spMk id="14" creationId="{5566D6E1-03A1-4D73-A4E0-35D74D568A04}"/>
          </ac:spMkLst>
        </pc:spChg>
        <pc:spChg chg="add del">
          <ac:chgData name="Anders Damkjær Møller" userId="8a5e6891-1df1-4bd1-8375-db57aac59891" providerId="ADAL" clId="{01246F3E-ECE4-4B91-A4BB-AF8C114D6B65}" dt="2025-06-11T06:55:20.742" v="5525" actId="26606"/>
          <ac:spMkLst>
            <pc:docMk/>
            <pc:sldMk cId="3040941178" sldId="141168997"/>
            <ac:spMk id="16" creationId="{9F835A99-04AC-494A-A572-AFE8413CC938}"/>
          </ac:spMkLst>
        </pc:spChg>
        <pc:spChg chg="add del">
          <ac:chgData name="Anders Damkjær Møller" userId="8a5e6891-1df1-4bd1-8375-db57aac59891" providerId="ADAL" clId="{01246F3E-ECE4-4B91-A4BB-AF8C114D6B65}" dt="2025-06-11T06:55:20.742" v="5525" actId="26606"/>
          <ac:spMkLst>
            <pc:docMk/>
            <pc:sldMk cId="3040941178" sldId="141168997"/>
            <ac:spMk id="18" creationId="{7B786209-1B0B-4CA9-9BDD-F7327066A84D}"/>
          </ac:spMkLst>
        </pc:spChg>
        <pc:spChg chg="add del">
          <ac:chgData name="Anders Damkjær Møller" userId="8a5e6891-1df1-4bd1-8375-db57aac59891" providerId="ADAL" clId="{01246F3E-ECE4-4B91-A4BB-AF8C114D6B65}" dt="2025-06-11T06:55:20.742" v="5525" actId="26606"/>
          <ac:spMkLst>
            <pc:docMk/>
            <pc:sldMk cId="3040941178" sldId="141168997"/>
            <ac:spMk id="20" creationId="{2D2964BB-484D-45AE-AD66-D407D0629652}"/>
          </ac:spMkLst>
        </pc:spChg>
        <pc:spChg chg="add del">
          <ac:chgData name="Anders Damkjær Møller" userId="8a5e6891-1df1-4bd1-8375-db57aac59891" providerId="ADAL" clId="{01246F3E-ECE4-4B91-A4BB-AF8C114D6B65}" dt="2025-06-11T06:55:20.742" v="5525" actId="26606"/>
          <ac:spMkLst>
            <pc:docMk/>
            <pc:sldMk cId="3040941178" sldId="141168997"/>
            <ac:spMk id="22" creationId="{6691AC69-A76E-4DAB-B565-468B6B87ACF3}"/>
          </ac:spMkLst>
        </pc:spChg>
        <pc:spChg chg="add">
          <ac:chgData name="Anders Damkjær Møller" userId="8a5e6891-1df1-4bd1-8375-db57aac59891" providerId="ADAL" clId="{01246F3E-ECE4-4B91-A4BB-AF8C114D6B65}" dt="2025-06-11T06:55:20.748" v="5526" actId="26606"/>
          <ac:spMkLst>
            <pc:docMk/>
            <pc:sldMk cId="3040941178" sldId="141168997"/>
            <ac:spMk id="24" creationId="{C2554CA6-288E-4202-BC52-2E5A8F0C0AED}"/>
          </ac:spMkLst>
        </pc:spChg>
        <pc:spChg chg="add">
          <ac:chgData name="Anders Damkjær Møller" userId="8a5e6891-1df1-4bd1-8375-db57aac59891" providerId="ADAL" clId="{01246F3E-ECE4-4B91-A4BB-AF8C114D6B65}" dt="2025-06-11T06:55:20.748" v="5526" actId="26606"/>
          <ac:spMkLst>
            <pc:docMk/>
            <pc:sldMk cId="3040941178" sldId="141168997"/>
            <ac:spMk id="25" creationId="{B10BB131-AC8E-4A8E-A5D1-36260F720C3B}"/>
          </ac:spMkLst>
        </pc:spChg>
        <pc:spChg chg="add">
          <ac:chgData name="Anders Damkjær Møller" userId="8a5e6891-1df1-4bd1-8375-db57aac59891" providerId="ADAL" clId="{01246F3E-ECE4-4B91-A4BB-AF8C114D6B65}" dt="2025-06-11T06:55:20.748" v="5526" actId="26606"/>
          <ac:spMkLst>
            <pc:docMk/>
            <pc:sldMk cId="3040941178" sldId="141168997"/>
            <ac:spMk id="26" creationId="{5B7778FC-632E-4DCA-A7CB-0D7731CCF970}"/>
          </ac:spMkLst>
        </pc:spChg>
        <pc:spChg chg="add">
          <ac:chgData name="Anders Damkjær Møller" userId="8a5e6891-1df1-4bd1-8375-db57aac59891" providerId="ADAL" clId="{01246F3E-ECE4-4B91-A4BB-AF8C114D6B65}" dt="2025-06-11T06:55:20.748" v="5526" actId="26606"/>
          <ac:spMkLst>
            <pc:docMk/>
            <pc:sldMk cId="3040941178" sldId="141168997"/>
            <ac:spMk id="27" creationId="{FA23A907-97FB-4A8F-880A-DD77401C4296}"/>
          </ac:spMkLst>
        </pc:spChg>
      </pc:sldChg>
      <pc:sldChg chg="addSp delSp modSp new mod">
        <pc:chgData name="Anders Damkjær Møller" userId="8a5e6891-1df1-4bd1-8375-db57aac59891" providerId="ADAL" clId="{01246F3E-ECE4-4B91-A4BB-AF8C114D6B65}" dt="2025-06-11T10:07:36.471" v="5959" actId="1076"/>
        <pc:sldMkLst>
          <pc:docMk/>
          <pc:sldMk cId="927291072" sldId="141168998"/>
        </pc:sldMkLst>
        <pc:spChg chg="del">
          <ac:chgData name="Anders Damkjær Møller" userId="8a5e6891-1df1-4bd1-8375-db57aac59891" providerId="ADAL" clId="{01246F3E-ECE4-4B91-A4BB-AF8C114D6B65}" dt="2025-06-11T10:06:56.342" v="5949" actId="478"/>
          <ac:spMkLst>
            <pc:docMk/>
            <pc:sldMk cId="927291072" sldId="141168998"/>
            <ac:spMk id="2" creationId="{1A420F66-2D1D-5049-83D3-4B6608F1AB79}"/>
          </ac:spMkLst>
        </pc:spChg>
        <pc:spChg chg="del">
          <ac:chgData name="Anders Damkjær Møller" userId="8a5e6891-1df1-4bd1-8375-db57aac59891" providerId="ADAL" clId="{01246F3E-ECE4-4B91-A4BB-AF8C114D6B65}" dt="2025-06-11T10:06:58.005" v="5950" actId="478"/>
          <ac:spMkLst>
            <pc:docMk/>
            <pc:sldMk cId="927291072" sldId="141168998"/>
            <ac:spMk id="3" creationId="{FC6B9A0C-35CE-EBA3-BCA0-4C11E05D5232}"/>
          </ac:spMkLst>
        </pc:spChg>
        <pc:picChg chg="add mod">
          <ac:chgData name="Anders Damkjær Møller" userId="8a5e6891-1df1-4bd1-8375-db57aac59891" providerId="ADAL" clId="{01246F3E-ECE4-4B91-A4BB-AF8C114D6B65}" dt="2025-06-11T10:07:36.471" v="5959" actId="1076"/>
          <ac:picMkLst>
            <pc:docMk/>
            <pc:sldMk cId="927291072" sldId="141168998"/>
            <ac:picMk id="4" creationId="{D87DA71F-636A-4555-9A66-B1E3E5F2FF57}"/>
          </ac:picMkLst>
        </pc:picChg>
      </pc:sldChg>
      <pc:sldMasterChg chg="add addSldLayout">
        <pc:chgData name="Anders Damkjær Møller" userId="8a5e6891-1df1-4bd1-8375-db57aac59891" providerId="ADAL" clId="{01246F3E-ECE4-4B91-A4BB-AF8C114D6B65}" dt="2025-06-04T06:34:23.828" v="78" actId="27028"/>
        <pc:sldMasterMkLst>
          <pc:docMk/>
          <pc:sldMasterMk cId="180999990" sldId="2147483648"/>
        </pc:sldMasterMkLst>
        <pc:sldLayoutChg chg="add">
          <pc:chgData name="Anders Damkjær Møller" userId="8a5e6891-1df1-4bd1-8375-db57aac59891" providerId="ADAL" clId="{01246F3E-ECE4-4B91-A4BB-AF8C114D6B65}" dt="2025-06-04T06:34:23.828" v="78" actId="27028"/>
          <pc:sldLayoutMkLst>
            <pc:docMk/>
            <pc:sldMasterMk cId="180999990" sldId="2147483648"/>
            <pc:sldLayoutMk cId="1416122743" sldId="2147483728"/>
          </pc:sldLayoutMkLst>
        </pc:sldLayoutChg>
      </pc:sldMasterChg>
      <pc:sldMasterChg chg="replId">
        <pc:chgData name="Anders Damkjær Møller" userId="8a5e6891-1df1-4bd1-8375-db57aac59891" providerId="ADAL" clId="{01246F3E-ECE4-4B91-A4BB-AF8C114D6B65}" dt="2025-06-04T06:34:23.828" v="78" actId="27028"/>
        <pc:sldMasterMkLst>
          <pc:docMk/>
          <pc:sldMasterMk cId="2209977519" sldId="2147483729"/>
        </pc:sldMasterMkLst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a-DK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 err="1"/>
              <a:t>Risikokurve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627683997889164"/>
          <c:y val="2.2324383831942681E-2"/>
          <c:w val="0.85587813075437158"/>
          <c:h val="0.77769919809419541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'Ark1'!$B$1</c:f>
              <c:strCache>
                <c:ptCount val="1"/>
                <c:pt idx="0">
                  <c:v>Y-værdier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'Ark1'!$A$2:$A$4</c:f>
              <c:numCache>
                <c:formatCode>General</c:formatCode>
                <c:ptCount val="3"/>
                <c:pt idx="0">
                  <c:v>0</c:v>
                </c:pt>
                <c:pt idx="1">
                  <c:v>0.5</c:v>
                </c:pt>
                <c:pt idx="2">
                  <c:v>2.8</c:v>
                </c:pt>
              </c:numCache>
            </c:numRef>
          </c:xVal>
          <c:yVal>
            <c:numRef>
              <c:f>'Ark1'!$B$2:$B$4</c:f>
              <c:numCache>
                <c:formatCode>General</c:formatCode>
                <c:ptCount val="3"/>
                <c:pt idx="0">
                  <c:v>3.5</c:v>
                </c:pt>
                <c:pt idx="1">
                  <c:v>1</c:v>
                </c:pt>
                <c:pt idx="2">
                  <c:v>0.05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3C7C-4D42-8675-FFFAB4BAFD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65379456"/>
        <c:axId val="865379040"/>
      </c:scatterChart>
      <c:valAx>
        <c:axId val="86537945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lang="en-US" sz="1197" b="0" i="0" u="none" strike="noStrike" kern="1200" cap="all" baseline="0" noProof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noProof="0" dirty="0" err="1"/>
                  <a:t>Effektivitet</a:t>
                </a:r>
                <a:r>
                  <a:rPr lang="en-US" noProof="0" dirty="0"/>
                  <a:t> </a:t>
                </a:r>
                <a:r>
                  <a:rPr lang="en-US" noProof="0" dirty="0" err="1"/>
                  <a:t>af</a:t>
                </a:r>
                <a:r>
                  <a:rPr lang="en-US" noProof="0" dirty="0"/>
                  <a:t> </a:t>
                </a:r>
                <a:r>
                  <a:rPr lang="en-US" noProof="0" dirty="0" err="1"/>
                  <a:t>løsninger</a:t>
                </a:r>
                <a:endParaRPr lang="en-US" noProof="0" dirty="0"/>
              </a:p>
            </c:rich>
          </c:tx>
          <c:layout>
            <c:manualLayout>
              <c:xMode val="edge"/>
              <c:yMode val="edge"/>
              <c:x val="0.4877761815880079"/>
              <c:y val="0.8707328787311220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lang="en-US" sz="1197" b="0" i="0" u="none" strike="noStrike" kern="1200" cap="all" baseline="0" noProof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a-DK"/>
          </a:p>
        </c:txPr>
        <c:crossAx val="865379040"/>
        <c:crosses val="autoZero"/>
        <c:crossBetween val="midCat"/>
      </c:valAx>
      <c:valAx>
        <c:axId val="865379040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1197" b="0" i="0" u="none" strike="noStrike" kern="1200" cap="all" baseline="0" noProof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noProof="0" dirty="0"/>
                  <a:t>Risk, (Timer </a:t>
                </a:r>
                <a:r>
                  <a:rPr lang="en-US" noProof="0" dirty="0" err="1"/>
                  <a:t>påvirket</a:t>
                </a:r>
                <a:r>
                  <a:rPr lang="en-US" noProof="0" dirty="0"/>
                  <a:t>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1197" b="0" i="0" u="none" strike="noStrike" kern="1200" cap="all" baseline="0" noProof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da-DK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da-DK"/>
          </a:p>
        </c:txPr>
        <c:crossAx val="86537945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da-DK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1064" b="0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064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4" Type="http://schemas.openxmlformats.org/officeDocument/2006/relationships/image" Target="../media/image57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4" Type="http://schemas.openxmlformats.org/officeDocument/2006/relationships/image" Target="../media/image61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4" Type="http://schemas.openxmlformats.org/officeDocument/2006/relationships/image" Target="../media/image6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4" Type="http://schemas.openxmlformats.org/officeDocument/2006/relationships/image" Target="../media/image57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4" Type="http://schemas.openxmlformats.org/officeDocument/2006/relationships/image" Target="../media/image61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4" Type="http://schemas.openxmlformats.org/officeDocument/2006/relationships/image" Target="../media/image6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4D454B-E72C-42D8-B08D-E021D7DBE0C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1F8AF08-3AC6-499F-8CD1-AC65543BFC9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da-DK" dirty="0"/>
            <a:t>Hardwarefejl (disk, netværk, strømforsyning)</a:t>
          </a:r>
          <a:endParaRPr lang="en-US" dirty="0"/>
        </a:p>
      </dgm:t>
    </dgm:pt>
    <dgm:pt modelId="{D55120FB-81E9-4C15-A381-C75DFE57C3D8}" type="parTrans" cxnId="{E4515B8A-2EFD-4608-BDD5-6C72CFC6AFF0}">
      <dgm:prSet/>
      <dgm:spPr/>
      <dgm:t>
        <a:bodyPr/>
        <a:lstStyle/>
        <a:p>
          <a:endParaRPr lang="en-US"/>
        </a:p>
      </dgm:t>
    </dgm:pt>
    <dgm:pt modelId="{18EA90A7-8148-4922-B40E-C3C1C68F3605}" type="sibTrans" cxnId="{E4515B8A-2EFD-4608-BDD5-6C72CFC6AFF0}">
      <dgm:prSet/>
      <dgm:spPr/>
      <dgm:t>
        <a:bodyPr/>
        <a:lstStyle/>
        <a:p>
          <a:endParaRPr lang="en-US"/>
        </a:p>
      </dgm:t>
    </dgm:pt>
    <dgm:pt modelId="{431D966A-8463-48A5-A70A-245F191E62B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da-DK"/>
            <a:t>Softwarebugs (i applikationer, OS, middleware)</a:t>
          </a:r>
          <a:endParaRPr lang="en-US"/>
        </a:p>
      </dgm:t>
    </dgm:pt>
    <dgm:pt modelId="{3C955647-22A0-4B2D-BCA8-5F0119E58773}" type="parTrans" cxnId="{1263ED86-B3F3-405A-A663-7907BBBB7121}">
      <dgm:prSet/>
      <dgm:spPr/>
      <dgm:t>
        <a:bodyPr/>
        <a:lstStyle/>
        <a:p>
          <a:endParaRPr lang="en-US"/>
        </a:p>
      </dgm:t>
    </dgm:pt>
    <dgm:pt modelId="{C8206B2F-91E3-4FE6-A19A-8BE6C4B0A444}" type="sibTrans" cxnId="{1263ED86-B3F3-405A-A663-7907BBBB7121}">
      <dgm:prSet/>
      <dgm:spPr/>
      <dgm:t>
        <a:bodyPr/>
        <a:lstStyle/>
        <a:p>
          <a:endParaRPr lang="en-US"/>
        </a:p>
      </dgm:t>
    </dgm:pt>
    <dgm:pt modelId="{AAB3D525-4A38-4CCE-8E18-C07EB9BD7A0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da-DK"/>
            <a:t>Ressourcemangel (CPU, RAM, diskplads)</a:t>
          </a:r>
          <a:endParaRPr lang="en-US"/>
        </a:p>
      </dgm:t>
    </dgm:pt>
    <dgm:pt modelId="{46B1643C-5DE2-4526-9BF8-866068422CFA}" type="parTrans" cxnId="{A51A0AA9-8E26-4F8A-B2DD-E8E2F4AB091B}">
      <dgm:prSet/>
      <dgm:spPr/>
      <dgm:t>
        <a:bodyPr/>
        <a:lstStyle/>
        <a:p>
          <a:endParaRPr lang="en-US"/>
        </a:p>
      </dgm:t>
    </dgm:pt>
    <dgm:pt modelId="{9C9A47E6-C4A3-4CAF-969C-17B1AE89CF7B}" type="sibTrans" cxnId="{A51A0AA9-8E26-4F8A-B2DD-E8E2F4AB091B}">
      <dgm:prSet/>
      <dgm:spPr/>
      <dgm:t>
        <a:bodyPr/>
        <a:lstStyle/>
        <a:p>
          <a:endParaRPr lang="en-US"/>
        </a:p>
      </dgm:t>
    </dgm:pt>
    <dgm:pt modelId="{B05E4249-37B0-4CD5-A827-B6450BE6C1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da-DK"/>
            <a:t>Sikkerhedshuller eller sårbarheder</a:t>
          </a:r>
          <a:endParaRPr lang="en-US"/>
        </a:p>
      </dgm:t>
    </dgm:pt>
    <dgm:pt modelId="{9E6B89B0-8C4D-480C-99CF-95F05679DEB3}" type="parTrans" cxnId="{C7D4B999-2352-4C60-BD35-9B6F527F625B}">
      <dgm:prSet/>
      <dgm:spPr/>
      <dgm:t>
        <a:bodyPr/>
        <a:lstStyle/>
        <a:p>
          <a:endParaRPr lang="en-US"/>
        </a:p>
      </dgm:t>
    </dgm:pt>
    <dgm:pt modelId="{6D222CFC-0DB8-4299-8AC9-66539516AF7D}" type="sibTrans" cxnId="{C7D4B999-2352-4C60-BD35-9B6F527F625B}">
      <dgm:prSet/>
      <dgm:spPr/>
      <dgm:t>
        <a:bodyPr/>
        <a:lstStyle/>
        <a:p>
          <a:endParaRPr lang="en-US"/>
        </a:p>
      </dgm:t>
    </dgm:pt>
    <dgm:pt modelId="{0A79175D-5EBA-4C14-A19E-20CAFEDBB684}" type="pres">
      <dgm:prSet presAssocID="{674D454B-E72C-42D8-B08D-E021D7DBE0CD}" presName="root" presStyleCnt="0">
        <dgm:presLayoutVars>
          <dgm:dir/>
          <dgm:resizeHandles val="exact"/>
        </dgm:presLayoutVars>
      </dgm:prSet>
      <dgm:spPr/>
    </dgm:pt>
    <dgm:pt modelId="{7B6B05BB-E9E1-4369-A502-48C2F7136F0B}" type="pres">
      <dgm:prSet presAssocID="{D1F8AF08-3AC6-499F-8CD1-AC65543BFC91}" presName="compNode" presStyleCnt="0"/>
      <dgm:spPr/>
    </dgm:pt>
    <dgm:pt modelId="{50122887-1D8E-4AE9-B3E1-3CACF68DDC36}" type="pres">
      <dgm:prSet presAssocID="{D1F8AF08-3AC6-499F-8CD1-AC65543BFC91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8C79302-5356-4C78-9DCA-F43DA47B30A8}" type="pres">
      <dgm:prSet presAssocID="{D1F8AF08-3AC6-499F-8CD1-AC65543BFC9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E44C648C-AACC-4776-9DCA-888A4E494986}" type="pres">
      <dgm:prSet presAssocID="{D1F8AF08-3AC6-499F-8CD1-AC65543BFC91}" presName="spaceRect" presStyleCnt="0"/>
      <dgm:spPr/>
    </dgm:pt>
    <dgm:pt modelId="{BB4C0246-B920-4D10-B1B2-61F4E3742237}" type="pres">
      <dgm:prSet presAssocID="{D1F8AF08-3AC6-499F-8CD1-AC65543BFC91}" presName="textRect" presStyleLbl="revTx" presStyleIdx="0" presStyleCnt="4">
        <dgm:presLayoutVars>
          <dgm:chMax val="1"/>
          <dgm:chPref val="1"/>
        </dgm:presLayoutVars>
      </dgm:prSet>
      <dgm:spPr/>
    </dgm:pt>
    <dgm:pt modelId="{24F7B8CD-185B-4CED-B2DF-980E23236CB5}" type="pres">
      <dgm:prSet presAssocID="{18EA90A7-8148-4922-B40E-C3C1C68F3605}" presName="sibTrans" presStyleCnt="0"/>
      <dgm:spPr/>
    </dgm:pt>
    <dgm:pt modelId="{C597A1A0-9CFE-4E0D-931B-A373535FB18F}" type="pres">
      <dgm:prSet presAssocID="{431D966A-8463-48A5-A70A-245F191E62BC}" presName="compNode" presStyleCnt="0"/>
      <dgm:spPr/>
    </dgm:pt>
    <dgm:pt modelId="{815C4DBE-0031-4678-B4E4-3216A74CD6C7}" type="pres">
      <dgm:prSet presAssocID="{431D966A-8463-48A5-A70A-245F191E62BC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B3F59E2-B204-463E-9F46-EA2286F01309}" type="pres">
      <dgm:prSet presAssocID="{431D966A-8463-48A5-A70A-245F191E62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12D5272E-6E71-4054-8068-2D3DF0B2B49E}" type="pres">
      <dgm:prSet presAssocID="{431D966A-8463-48A5-A70A-245F191E62BC}" presName="spaceRect" presStyleCnt="0"/>
      <dgm:spPr/>
    </dgm:pt>
    <dgm:pt modelId="{3BAB6487-5700-4E62-8559-17A6C3DAB76D}" type="pres">
      <dgm:prSet presAssocID="{431D966A-8463-48A5-A70A-245F191E62BC}" presName="textRect" presStyleLbl="revTx" presStyleIdx="1" presStyleCnt="4">
        <dgm:presLayoutVars>
          <dgm:chMax val="1"/>
          <dgm:chPref val="1"/>
        </dgm:presLayoutVars>
      </dgm:prSet>
      <dgm:spPr/>
    </dgm:pt>
    <dgm:pt modelId="{4B37F5E1-82F9-4E05-9CB6-B79222F69C69}" type="pres">
      <dgm:prSet presAssocID="{C8206B2F-91E3-4FE6-A19A-8BE6C4B0A444}" presName="sibTrans" presStyleCnt="0"/>
      <dgm:spPr/>
    </dgm:pt>
    <dgm:pt modelId="{BA72CD76-8CC8-4DCD-AF0B-F510106D18A0}" type="pres">
      <dgm:prSet presAssocID="{AAB3D525-4A38-4CCE-8E18-C07EB9BD7A0F}" presName="compNode" presStyleCnt="0"/>
      <dgm:spPr/>
    </dgm:pt>
    <dgm:pt modelId="{94801DAD-D354-4A3A-AC9F-C286328CEEB6}" type="pres">
      <dgm:prSet presAssocID="{AAB3D525-4A38-4CCE-8E18-C07EB9BD7A0F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EC54796-B03D-4789-A7B8-C89D34108FFB}" type="pres">
      <dgm:prSet presAssocID="{AAB3D525-4A38-4CCE-8E18-C07EB9BD7A0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6EC1EFF-D1CD-4C2A-A920-51314F7D96E8}" type="pres">
      <dgm:prSet presAssocID="{AAB3D525-4A38-4CCE-8E18-C07EB9BD7A0F}" presName="spaceRect" presStyleCnt="0"/>
      <dgm:spPr/>
    </dgm:pt>
    <dgm:pt modelId="{07E1FF93-05B4-4F44-92D0-392F129C390A}" type="pres">
      <dgm:prSet presAssocID="{AAB3D525-4A38-4CCE-8E18-C07EB9BD7A0F}" presName="textRect" presStyleLbl="revTx" presStyleIdx="2" presStyleCnt="4">
        <dgm:presLayoutVars>
          <dgm:chMax val="1"/>
          <dgm:chPref val="1"/>
        </dgm:presLayoutVars>
      </dgm:prSet>
      <dgm:spPr/>
    </dgm:pt>
    <dgm:pt modelId="{23BBECAC-1AF1-4576-A2F4-B85117D49B34}" type="pres">
      <dgm:prSet presAssocID="{9C9A47E6-C4A3-4CAF-969C-17B1AE89CF7B}" presName="sibTrans" presStyleCnt="0"/>
      <dgm:spPr/>
    </dgm:pt>
    <dgm:pt modelId="{BABE87CA-5264-4D8F-A09B-575679C13F54}" type="pres">
      <dgm:prSet presAssocID="{B05E4249-37B0-4CD5-A827-B6450BE6C173}" presName="compNode" presStyleCnt="0"/>
      <dgm:spPr/>
    </dgm:pt>
    <dgm:pt modelId="{DB66AD4E-0164-4F15-97BE-8C4C0FBEC14C}" type="pres">
      <dgm:prSet presAssocID="{B05E4249-37B0-4CD5-A827-B6450BE6C17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D7B7059-0815-428E-9A52-BF2238F80458}" type="pres">
      <dgm:prSet presAssocID="{B05E4249-37B0-4CD5-A827-B6450BE6C17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kterier kontur"/>
        </a:ext>
      </dgm:extLst>
    </dgm:pt>
    <dgm:pt modelId="{4FCC5070-A718-4ABB-997B-1A4DBED6633A}" type="pres">
      <dgm:prSet presAssocID="{B05E4249-37B0-4CD5-A827-B6450BE6C173}" presName="spaceRect" presStyleCnt="0"/>
      <dgm:spPr/>
    </dgm:pt>
    <dgm:pt modelId="{011F1359-4D67-46C1-BAAB-8228C0509FAD}" type="pres">
      <dgm:prSet presAssocID="{B05E4249-37B0-4CD5-A827-B6450BE6C17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B4A0523-DD53-4183-BE89-78BE87C17646}" type="presOf" srcId="{D1F8AF08-3AC6-499F-8CD1-AC65543BFC91}" destId="{BB4C0246-B920-4D10-B1B2-61F4E3742237}" srcOrd="0" destOrd="0" presId="urn:microsoft.com/office/officeart/2018/5/layout/IconLeafLabelList"/>
    <dgm:cxn modelId="{7D7F7646-E307-4BF2-97DB-778BCC280371}" type="presOf" srcId="{B05E4249-37B0-4CD5-A827-B6450BE6C173}" destId="{011F1359-4D67-46C1-BAAB-8228C0509FAD}" srcOrd="0" destOrd="0" presId="urn:microsoft.com/office/officeart/2018/5/layout/IconLeafLabelList"/>
    <dgm:cxn modelId="{3771307A-6BF0-4729-AC8C-D465688B76D9}" type="presOf" srcId="{674D454B-E72C-42D8-B08D-E021D7DBE0CD}" destId="{0A79175D-5EBA-4C14-A19E-20CAFEDBB684}" srcOrd="0" destOrd="0" presId="urn:microsoft.com/office/officeart/2018/5/layout/IconLeafLabelList"/>
    <dgm:cxn modelId="{1263ED86-B3F3-405A-A663-7907BBBB7121}" srcId="{674D454B-E72C-42D8-B08D-E021D7DBE0CD}" destId="{431D966A-8463-48A5-A70A-245F191E62BC}" srcOrd="1" destOrd="0" parTransId="{3C955647-22A0-4B2D-BCA8-5F0119E58773}" sibTransId="{C8206B2F-91E3-4FE6-A19A-8BE6C4B0A444}"/>
    <dgm:cxn modelId="{E4515B8A-2EFD-4608-BDD5-6C72CFC6AFF0}" srcId="{674D454B-E72C-42D8-B08D-E021D7DBE0CD}" destId="{D1F8AF08-3AC6-499F-8CD1-AC65543BFC91}" srcOrd="0" destOrd="0" parTransId="{D55120FB-81E9-4C15-A381-C75DFE57C3D8}" sibTransId="{18EA90A7-8148-4922-B40E-C3C1C68F3605}"/>
    <dgm:cxn modelId="{C7D4B999-2352-4C60-BD35-9B6F527F625B}" srcId="{674D454B-E72C-42D8-B08D-E021D7DBE0CD}" destId="{B05E4249-37B0-4CD5-A827-B6450BE6C173}" srcOrd="3" destOrd="0" parTransId="{9E6B89B0-8C4D-480C-99CF-95F05679DEB3}" sibTransId="{6D222CFC-0DB8-4299-8AC9-66539516AF7D}"/>
    <dgm:cxn modelId="{A51A0AA9-8E26-4F8A-B2DD-E8E2F4AB091B}" srcId="{674D454B-E72C-42D8-B08D-E021D7DBE0CD}" destId="{AAB3D525-4A38-4CCE-8E18-C07EB9BD7A0F}" srcOrd="2" destOrd="0" parTransId="{46B1643C-5DE2-4526-9BF8-866068422CFA}" sibTransId="{9C9A47E6-C4A3-4CAF-969C-17B1AE89CF7B}"/>
    <dgm:cxn modelId="{A548C5CB-48B3-41AC-8CA7-8A60EA516E3B}" type="presOf" srcId="{431D966A-8463-48A5-A70A-245F191E62BC}" destId="{3BAB6487-5700-4E62-8559-17A6C3DAB76D}" srcOrd="0" destOrd="0" presId="urn:microsoft.com/office/officeart/2018/5/layout/IconLeafLabelList"/>
    <dgm:cxn modelId="{495E93EB-72BC-4D0E-ADF7-6DF8B5F28E6D}" type="presOf" srcId="{AAB3D525-4A38-4CCE-8E18-C07EB9BD7A0F}" destId="{07E1FF93-05B4-4F44-92D0-392F129C390A}" srcOrd="0" destOrd="0" presId="urn:microsoft.com/office/officeart/2018/5/layout/IconLeafLabelList"/>
    <dgm:cxn modelId="{4F1AB30F-066D-4867-BDA6-575BAE55B571}" type="presParOf" srcId="{0A79175D-5EBA-4C14-A19E-20CAFEDBB684}" destId="{7B6B05BB-E9E1-4369-A502-48C2F7136F0B}" srcOrd="0" destOrd="0" presId="urn:microsoft.com/office/officeart/2018/5/layout/IconLeafLabelList"/>
    <dgm:cxn modelId="{6B68CA44-91A1-462E-AFD7-2C228EF97DF8}" type="presParOf" srcId="{7B6B05BB-E9E1-4369-A502-48C2F7136F0B}" destId="{50122887-1D8E-4AE9-B3E1-3CACF68DDC36}" srcOrd="0" destOrd="0" presId="urn:microsoft.com/office/officeart/2018/5/layout/IconLeafLabelList"/>
    <dgm:cxn modelId="{471C8074-0C4B-4C55-9AFF-EA2C28EACEE2}" type="presParOf" srcId="{7B6B05BB-E9E1-4369-A502-48C2F7136F0B}" destId="{08C79302-5356-4C78-9DCA-F43DA47B30A8}" srcOrd="1" destOrd="0" presId="urn:microsoft.com/office/officeart/2018/5/layout/IconLeafLabelList"/>
    <dgm:cxn modelId="{82E8C5EB-4FEB-4644-A134-F35B4C2598C4}" type="presParOf" srcId="{7B6B05BB-E9E1-4369-A502-48C2F7136F0B}" destId="{E44C648C-AACC-4776-9DCA-888A4E494986}" srcOrd="2" destOrd="0" presId="urn:microsoft.com/office/officeart/2018/5/layout/IconLeafLabelList"/>
    <dgm:cxn modelId="{CFF77AEC-2A9C-429F-9D1D-A755472656F9}" type="presParOf" srcId="{7B6B05BB-E9E1-4369-A502-48C2F7136F0B}" destId="{BB4C0246-B920-4D10-B1B2-61F4E3742237}" srcOrd="3" destOrd="0" presId="urn:microsoft.com/office/officeart/2018/5/layout/IconLeafLabelList"/>
    <dgm:cxn modelId="{6AA440D8-3063-4FF0-88D2-F92E0D8EF72C}" type="presParOf" srcId="{0A79175D-5EBA-4C14-A19E-20CAFEDBB684}" destId="{24F7B8CD-185B-4CED-B2DF-980E23236CB5}" srcOrd="1" destOrd="0" presId="urn:microsoft.com/office/officeart/2018/5/layout/IconLeafLabelList"/>
    <dgm:cxn modelId="{CA101A03-8BAF-4662-8CAF-16EAADB3FF74}" type="presParOf" srcId="{0A79175D-5EBA-4C14-A19E-20CAFEDBB684}" destId="{C597A1A0-9CFE-4E0D-931B-A373535FB18F}" srcOrd="2" destOrd="0" presId="urn:microsoft.com/office/officeart/2018/5/layout/IconLeafLabelList"/>
    <dgm:cxn modelId="{D48ABB59-0C25-4FF1-AB7D-1E1ADE8F36F8}" type="presParOf" srcId="{C597A1A0-9CFE-4E0D-931B-A373535FB18F}" destId="{815C4DBE-0031-4678-B4E4-3216A74CD6C7}" srcOrd="0" destOrd="0" presId="urn:microsoft.com/office/officeart/2018/5/layout/IconLeafLabelList"/>
    <dgm:cxn modelId="{50C4D892-FCC9-401C-9B5E-46943FB7C2F5}" type="presParOf" srcId="{C597A1A0-9CFE-4E0D-931B-A373535FB18F}" destId="{6B3F59E2-B204-463E-9F46-EA2286F01309}" srcOrd="1" destOrd="0" presId="urn:microsoft.com/office/officeart/2018/5/layout/IconLeafLabelList"/>
    <dgm:cxn modelId="{643A2872-A285-40EC-8D27-C8BF2034324F}" type="presParOf" srcId="{C597A1A0-9CFE-4E0D-931B-A373535FB18F}" destId="{12D5272E-6E71-4054-8068-2D3DF0B2B49E}" srcOrd="2" destOrd="0" presId="urn:microsoft.com/office/officeart/2018/5/layout/IconLeafLabelList"/>
    <dgm:cxn modelId="{4C88304F-2323-4B80-9799-CF140C6FB4CC}" type="presParOf" srcId="{C597A1A0-9CFE-4E0D-931B-A373535FB18F}" destId="{3BAB6487-5700-4E62-8559-17A6C3DAB76D}" srcOrd="3" destOrd="0" presId="urn:microsoft.com/office/officeart/2018/5/layout/IconLeafLabelList"/>
    <dgm:cxn modelId="{043570A6-29E7-4F73-9292-98244C4EFB0D}" type="presParOf" srcId="{0A79175D-5EBA-4C14-A19E-20CAFEDBB684}" destId="{4B37F5E1-82F9-4E05-9CB6-B79222F69C69}" srcOrd="3" destOrd="0" presId="urn:microsoft.com/office/officeart/2018/5/layout/IconLeafLabelList"/>
    <dgm:cxn modelId="{64B3B6E0-8E61-4B92-9876-0294C197C45D}" type="presParOf" srcId="{0A79175D-5EBA-4C14-A19E-20CAFEDBB684}" destId="{BA72CD76-8CC8-4DCD-AF0B-F510106D18A0}" srcOrd="4" destOrd="0" presId="urn:microsoft.com/office/officeart/2018/5/layout/IconLeafLabelList"/>
    <dgm:cxn modelId="{0A239C99-43C4-4DC0-A7D6-160F0319CC45}" type="presParOf" srcId="{BA72CD76-8CC8-4DCD-AF0B-F510106D18A0}" destId="{94801DAD-D354-4A3A-AC9F-C286328CEEB6}" srcOrd="0" destOrd="0" presId="urn:microsoft.com/office/officeart/2018/5/layout/IconLeafLabelList"/>
    <dgm:cxn modelId="{079FCD4B-873A-4DCE-9C4C-6A776435D851}" type="presParOf" srcId="{BA72CD76-8CC8-4DCD-AF0B-F510106D18A0}" destId="{EEC54796-B03D-4789-A7B8-C89D34108FFB}" srcOrd="1" destOrd="0" presId="urn:microsoft.com/office/officeart/2018/5/layout/IconLeafLabelList"/>
    <dgm:cxn modelId="{8A2F9C19-C11C-4A3F-B0D9-55131EC29A0B}" type="presParOf" srcId="{BA72CD76-8CC8-4DCD-AF0B-F510106D18A0}" destId="{F6EC1EFF-D1CD-4C2A-A920-51314F7D96E8}" srcOrd="2" destOrd="0" presId="urn:microsoft.com/office/officeart/2018/5/layout/IconLeafLabelList"/>
    <dgm:cxn modelId="{50CDA9ED-7FC5-43A1-8058-71C62B57A824}" type="presParOf" srcId="{BA72CD76-8CC8-4DCD-AF0B-F510106D18A0}" destId="{07E1FF93-05B4-4F44-92D0-392F129C390A}" srcOrd="3" destOrd="0" presId="urn:microsoft.com/office/officeart/2018/5/layout/IconLeafLabelList"/>
    <dgm:cxn modelId="{DB31CB47-F557-4E13-83E3-6F39839F27F9}" type="presParOf" srcId="{0A79175D-5EBA-4C14-A19E-20CAFEDBB684}" destId="{23BBECAC-1AF1-4576-A2F4-B85117D49B34}" srcOrd="5" destOrd="0" presId="urn:microsoft.com/office/officeart/2018/5/layout/IconLeafLabelList"/>
    <dgm:cxn modelId="{D9C6A224-3B5F-4ADE-A53D-BC0F51059A65}" type="presParOf" srcId="{0A79175D-5EBA-4C14-A19E-20CAFEDBB684}" destId="{BABE87CA-5264-4D8F-A09B-575679C13F54}" srcOrd="6" destOrd="0" presId="urn:microsoft.com/office/officeart/2018/5/layout/IconLeafLabelList"/>
    <dgm:cxn modelId="{D986FC60-960C-4D97-8BDB-0C7CB3DE03B3}" type="presParOf" srcId="{BABE87CA-5264-4D8F-A09B-575679C13F54}" destId="{DB66AD4E-0164-4F15-97BE-8C4C0FBEC14C}" srcOrd="0" destOrd="0" presId="urn:microsoft.com/office/officeart/2018/5/layout/IconLeafLabelList"/>
    <dgm:cxn modelId="{0317EFD5-42E4-4C7D-8088-33118E850B51}" type="presParOf" srcId="{BABE87CA-5264-4D8F-A09B-575679C13F54}" destId="{CD7B7059-0815-428E-9A52-BF2238F80458}" srcOrd="1" destOrd="0" presId="urn:microsoft.com/office/officeart/2018/5/layout/IconLeafLabelList"/>
    <dgm:cxn modelId="{13ED8188-443C-4FDE-A4AF-21E790A0978D}" type="presParOf" srcId="{BABE87CA-5264-4D8F-A09B-575679C13F54}" destId="{4FCC5070-A718-4ABB-997B-1A4DBED6633A}" srcOrd="2" destOrd="0" presId="urn:microsoft.com/office/officeart/2018/5/layout/IconLeafLabelList"/>
    <dgm:cxn modelId="{3FAF270B-DC59-4498-9DB1-1A1E3FB4DBB4}" type="presParOf" srcId="{BABE87CA-5264-4D8F-A09B-575679C13F54}" destId="{011F1359-4D67-46C1-BAAB-8228C0509FA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B30C9D-1F7A-4530-BBAC-23292192B367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33097F-9CF8-4B01-B332-55753E5A86D6}">
      <dgm:prSet/>
      <dgm:spPr/>
      <dgm:t>
        <a:bodyPr/>
        <a:lstStyle/>
        <a:p>
          <a:r>
            <a:rPr lang="da-DK" dirty="0">
              <a:solidFill>
                <a:schemeClr val="tx1"/>
              </a:solidFill>
            </a:rPr>
            <a:t>Fejl i kode eller konfiguration ved implementering</a:t>
          </a:r>
          <a:endParaRPr lang="en-US" dirty="0">
            <a:solidFill>
              <a:schemeClr val="tx1"/>
            </a:solidFill>
          </a:endParaRPr>
        </a:p>
      </dgm:t>
    </dgm:pt>
    <dgm:pt modelId="{6052D9B6-6153-40E1-900E-6A55B9878D7E}" type="parTrans" cxnId="{8BD712AC-3258-4710-8199-AF1184334D72}">
      <dgm:prSet/>
      <dgm:spPr/>
      <dgm:t>
        <a:bodyPr/>
        <a:lstStyle/>
        <a:p>
          <a:endParaRPr lang="en-US"/>
        </a:p>
      </dgm:t>
    </dgm:pt>
    <dgm:pt modelId="{74E37B21-7A19-47BE-B478-2917625C9822}" type="sibTrans" cxnId="{8BD712AC-3258-4710-8199-AF1184334D72}">
      <dgm:prSet/>
      <dgm:spPr/>
      <dgm:t>
        <a:bodyPr/>
        <a:lstStyle/>
        <a:p>
          <a:endParaRPr lang="en-US"/>
        </a:p>
      </dgm:t>
    </dgm:pt>
    <dgm:pt modelId="{E3D3F02B-6916-4A97-A35B-38E3028AE97E}">
      <dgm:prSet/>
      <dgm:spPr/>
      <dgm:t>
        <a:bodyPr/>
        <a:lstStyle/>
        <a:p>
          <a:r>
            <a:rPr lang="da-DK" dirty="0">
              <a:solidFill>
                <a:schemeClr val="tx1"/>
              </a:solidFill>
            </a:rPr>
            <a:t>Utilstrækkelig </a:t>
          </a:r>
          <a:r>
            <a:rPr lang="da-DK" dirty="0" err="1">
              <a:solidFill>
                <a:schemeClr val="tx1"/>
              </a:solidFill>
            </a:rPr>
            <a:t>rollback</a:t>
          </a:r>
          <a:r>
            <a:rPr lang="da-DK" dirty="0">
              <a:solidFill>
                <a:schemeClr val="tx1"/>
              </a:solidFill>
            </a:rPr>
            <a:t>-plan</a:t>
          </a:r>
          <a:endParaRPr lang="en-US" dirty="0">
            <a:solidFill>
              <a:schemeClr val="tx1"/>
            </a:solidFill>
          </a:endParaRPr>
        </a:p>
      </dgm:t>
    </dgm:pt>
    <dgm:pt modelId="{60043FB9-1465-4969-BE5A-B41FA65C4A84}" type="parTrans" cxnId="{A59FAEEE-65BF-45F1-B26D-5F80E0F29D74}">
      <dgm:prSet/>
      <dgm:spPr/>
      <dgm:t>
        <a:bodyPr/>
        <a:lstStyle/>
        <a:p>
          <a:endParaRPr lang="en-US"/>
        </a:p>
      </dgm:t>
    </dgm:pt>
    <dgm:pt modelId="{143053E6-76EE-4F72-9F60-54DE59007A68}" type="sibTrans" cxnId="{A59FAEEE-65BF-45F1-B26D-5F80E0F29D74}">
      <dgm:prSet/>
      <dgm:spPr/>
      <dgm:t>
        <a:bodyPr/>
        <a:lstStyle/>
        <a:p>
          <a:endParaRPr lang="en-US"/>
        </a:p>
      </dgm:t>
    </dgm:pt>
    <dgm:pt modelId="{262C6EF7-0581-436C-8685-7431491A55BC}">
      <dgm:prSet/>
      <dgm:spPr/>
      <dgm:t>
        <a:bodyPr/>
        <a:lstStyle/>
        <a:p>
          <a:r>
            <a:rPr lang="da-DK" dirty="0">
              <a:solidFill>
                <a:schemeClr val="tx1"/>
              </a:solidFill>
            </a:rPr>
            <a:t>Ændringer implementeret uden godkendelse</a:t>
          </a:r>
          <a:endParaRPr lang="en-US" dirty="0">
            <a:solidFill>
              <a:schemeClr val="tx1"/>
            </a:solidFill>
          </a:endParaRPr>
        </a:p>
      </dgm:t>
    </dgm:pt>
    <dgm:pt modelId="{1E20B47D-EA8F-4FD4-8402-BE2A370AE911}" type="parTrans" cxnId="{9A6F4771-1179-465A-BDE5-26AD16B3785E}">
      <dgm:prSet/>
      <dgm:spPr/>
      <dgm:t>
        <a:bodyPr/>
        <a:lstStyle/>
        <a:p>
          <a:endParaRPr lang="en-US"/>
        </a:p>
      </dgm:t>
    </dgm:pt>
    <dgm:pt modelId="{771CEBBE-7509-41CF-A55A-D7E7777BD2FF}" type="sibTrans" cxnId="{9A6F4771-1179-465A-BDE5-26AD16B3785E}">
      <dgm:prSet/>
      <dgm:spPr/>
      <dgm:t>
        <a:bodyPr/>
        <a:lstStyle/>
        <a:p>
          <a:endParaRPr lang="en-US"/>
        </a:p>
      </dgm:t>
    </dgm:pt>
    <dgm:pt modelId="{AB5D3CA9-4A8B-49EE-948B-D8FD25B502DA}">
      <dgm:prSet/>
      <dgm:spPr/>
      <dgm:t>
        <a:bodyPr/>
        <a:lstStyle/>
        <a:p>
          <a:r>
            <a:rPr lang="da-DK" dirty="0">
              <a:solidFill>
                <a:schemeClr val="tx1"/>
              </a:solidFill>
            </a:rPr>
            <a:t>Afhængigheder overses (fx databaseversioner, </a:t>
          </a:r>
          <a:r>
            <a:rPr lang="da-DK" dirty="0" err="1">
              <a:solidFill>
                <a:schemeClr val="tx1"/>
              </a:solidFill>
            </a:rPr>
            <a:t>API'er</a:t>
          </a:r>
          <a:r>
            <a:rPr lang="da-DK" dirty="0">
              <a:solidFill>
                <a:schemeClr val="tx1"/>
              </a:solidFill>
            </a:rPr>
            <a:t>)</a:t>
          </a:r>
          <a:endParaRPr lang="en-US" dirty="0">
            <a:solidFill>
              <a:schemeClr val="tx1"/>
            </a:solidFill>
          </a:endParaRPr>
        </a:p>
      </dgm:t>
    </dgm:pt>
    <dgm:pt modelId="{549FCAD8-6251-47EE-A3AC-5EF8DEDA94D5}" type="parTrans" cxnId="{C070141D-3F47-416E-82F9-FA62400AD61B}">
      <dgm:prSet/>
      <dgm:spPr/>
      <dgm:t>
        <a:bodyPr/>
        <a:lstStyle/>
        <a:p>
          <a:endParaRPr lang="en-US"/>
        </a:p>
      </dgm:t>
    </dgm:pt>
    <dgm:pt modelId="{C45AD822-8533-4702-830C-EB87FB1E99E0}" type="sibTrans" cxnId="{C070141D-3F47-416E-82F9-FA62400AD61B}">
      <dgm:prSet/>
      <dgm:spPr/>
      <dgm:t>
        <a:bodyPr/>
        <a:lstStyle/>
        <a:p>
          <a:endParaRPr lang="en-US"/>
        </a:p>
      </dgm:t>
    </dgm:pt>
    <dgm:pt modelId="{2368D1A7-34BE-4D7A-95D0-6CFA8A3C2BF4}" type="pres">
      <dgm:prSet presAssocID="{FBB30C9D-1F7A-4530-BBAC-23292192B367}" presName="matrix" presStyleCnt="0">
        <dgm:presLayoutVars>
          <dgm:chMax val="1"/>
          <dgm:dir/>
          <dgm:resizeHandles val="exact"/>
        </dgm:presLayoutVars>
      </dgm:prSet>
      <dgm:spPr/>
    </dgm:pt>
    <dgm:pt modelId="{E09FE576-91BE-4B01-8616-8DB73D143040}" type="pres">
      <dgm:prSet presAssocID="{FBB30C9D-1F7A-4530-BBAC-23292192B367}" presName="diamond" presStyleLbl="bgShp" presStyleIdx="0" presStyleCnt="1"/>
      <dgm:spPr/>
    </dgm:pt>
    <dgm:pt modelId="{DE116980-5BD2-4238-9997-6C7EFF912C48}" type="pres">
      <dgm:prSet presAssocID="{FBB30C9D-1F7A-4530-BBAC-23292192B36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45FF739-90CF-4BBF-8814-08F843B7B863}" type="pres">
      <dgm:prSet presAssocID="{FBB30C9D-1F7A-4530-BBAC-23292192B36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CF02A79-84DD-4D2F-8D15-367B3CBAB59C}" type="pres">
      <dgm:prSet presAssocID="{FBB30C9D-1F7A-4530-BBAC-23292192B36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C9AAC5F-D344-4893-9574-78BC9EA2F176}" type="pres">
      <dgm:prSet presAssocID="{FBB30C9D-1F7A-4530-BBAC-23292192B36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070141D-3F47-416E-82F9-FA62400AD61B}" srcId="{FBB30C9D-1F7A-4530-BBAC-23292192B367}" destId="{AB5D3CA9-4A8B-49EE-948B-D8FD25B502DA}" srcOrd="3" destOrd="0" parTransId="{549FCAD8-6251-47EE-A3AC-5EF8DEDA94D5}" sibTransId="{C45AD822-8533-4702-830C-EB87FB1E99E0}"/>
    <dgm:cxn modelId="{33D4B224-A020-47D2-9077-6934B4687E9C}" type="presOf" srcId="{E3D3F02B-6916-4A97-A35B-38E3028AE97E}" destId="{A45FF739-90CF-4BBF-8814-08F843B7B863}" srcOrd="0" destOrd="0" presId="urn:microsoft.com/office/officeart/2005/8/layout/matrix3"/>
    <dgm:cxn modelId="{4CDB253D-7176-48DC-BED6-96AC8DE70765}" type="presOf" srcId="{FBB30C9D-1F7A-4530-BBAC-23292192B367}" destId="{2368D1A7-34BE-4D7A-95D0-6CFA8A3C2BF4}" srcOrd="0" destOrd="0" presId="urn:microsoft.com/office/officeart/2005/8/layout/matrix3"/>
    <dgm:cxn modelId="{F1836640-9C39-4D09-A5AF-901AD969474E}" type="presOf" srcId="{AB5D3CA9-4A8B-49EE-948B-D8FD25B502DA}" destId="{6C9AAC5F-D344-4893-9574-78BC9EA2F176}" srcOrd="0" destOrd="0" presId="urn:microsoft.com/office/officeart/2005/8/layout/matrix3"/>
    <dgm:cxn modelId="{67BD9E63-DD54-40C7-BF2D-FEED8545CC11}" type="presOf" srcId="{4C33097F-9CF8-4B01-B332-55753E5A86D6}" destId="{DE116980-5BD2-4238-9997-6C7EFF912C48}" srcOrd="0" destOrd="0" presId="urn:microsoft.com/office/officeart/2005/8/layout/matrix3"/>
    <dgm:cxn modelId="{66061868-7D8D-4547-92B4-6710360D6307}" type="presOf" srcId="{262C6EF7-0581-436C-8685-7431491A55BC}" destId="{9CF02A79-84DD-4D2F-8D15-367B3CBAB59C}" srcOrd="0" destOrd="0" presId="urn:microsoft.com/office/officeart/2005/8/layout/matrix3"/>
    <dgm:cxn modelId="{9A6F4771-1179-465A-BDE5-26AD16B3785E}" srcId="{FBB30C9D-1F7A-4530-BBAC-23292192B367}" destId="{262C6EF7-0581-436C-8685-7431491A55BC}" srcOrd="2" destOrd="0" parTransId="{1E20B47D-EA8F-4FD4-8402-BE2A370AE911}" sibTransId="{771CEBBE-7509-41CF-A55A-D7E7777BD2FF}"/>
    <dgm:cxn modelId="{8BD712AC-3258-4710-8199-AF1184334D72}" srcId="{FBB30C9D-1F7A-4530-BBAC-23292192B367}" destId="{4C33097F-9CF8-4B01-B332-55753E5A86D6}" srcOrd="0" destOrd="0" parTransId="{6052D9B6-6153-40E1-900E-6A55B9878D7E}" sibTransId="{74E37B21-7A19-47BE-B478-2917625C9822}"/>
    <dgm:cxn modelId="{A59FAEEE-65BF-45F1-B26D-5F80E0F29D74}" srcId="{FBB30C9D-1F7A-4530-BBAC-23292192B367}" destId="{E3D3F02B-6916-4A97-A35B-38E3028AE97E}" srcOrd="1" destOrd="0" parTransId="{60043FB9-1465-4969-BE5A-B41FA65C4A84}" sibTransId="{143053E6-76EE-4F72-9F60-54DE59007A68}"/>
    <dgm:cxn modelId="{A7CBEE55-71B7-486B-BBE5-9C325D7D4745}" type="presParOf" srcId="{2368D1A7-34BE-4D7A-95D0-6CFA8A3C2BF4}" destId="{E09FE576-91BE-4B01-8616-8DB73D143040}" srcOrd="0" destOrd="0" presId="urn:microsoft.com/office/officeart/2005/8/layout/matrix3"/>
    <dgm:cxn modelId="{A1B55943-787D-4F2A-9ED4-2150DF66A3B3}" type="presParOf" srcId="{2368D1A7-34BE-4D7A-95D0-6CFA8A3C2BF4}" destId="{DE116980-5BD2-4238-9997-6C7EFF912C48}" srcOrd="1" destOrd="0" presId="urn:microsoft.com/office/officeart/2005/8/layout/matrix3"/>
    <dgm:cxn modelId="{0F2F4225-D1CB-45A1-8D3C-B9BB8CC33455}" type="presParOf" srcId="{2368D1A7-34BE-4D7A-95D0-6CFA8A3C2BF4}" destId="{A45FF739-90CF-4BBF-8814-08F843B7B863}" srcOrd="2" destOrd="0" presId="urn:microsoft.com/office/officeart/2005/8/layout/matrix3"/>
    <dgm:cxn modelId="{9595BA4B-D091-4886-94ED-98FED21DF033}" type="presParOf" srcId="{2368D1A7-34BE-4D7A-95D0-6CFA8A3C2BF4}" destId="{9CF02A79-84DD-4D2F-8D15-367B3CBAB59C}" srcOrd="3" destOrd="0" presId="urn:microsoft.com/office/officeart/2005/8/layout/matrix3"/>
    <dgm:cxn modelId="{968AF771-E911-4316-9E33-10316742ECEA}" type="presParOf" srcId="{2368D1A7-34BE-4D7A-95D0-6CFA8A3C2BF4}" destId="{6C9AAC5F-D344-4893-9574-78BC9EA2F17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C78FA5-6113-40E8-A49F-7B72B9E17C4E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7F0D148-ABF2-4F52-89C3-9424B84A8669}">
      <dgm:prSet/>
      <dgm:spPr/>
      <dgm:t>
        <a:bodyPr/>
        <a:lstStyle/>
        <a:p>
          <a:r>
            <a:rPr lang="en-US"/>
            <a:t>Fejl hos Cloud- eller SaaS-leverandører</a:t>
          </a:r>
        </a:p>
      </dgm:t>
    </dgm:pt>
    <dgm:pt modelId="{E87793BA-3D18-45DB-A295-59CC08F58072}" type="parTrans" cxnId="{EFDEAF56-883A-4FB8-B291-82C322E15AC2}">
      <dgm:prSet/>
      <dgm:spPr/>
      <dgm:t>
        <a:bodyPr/>
        <a:lstStyle/>
        <a:p>
          <a:endParaRPr lang="en-US"/>
        </a:p>
      </dgm:t>
    </dgm:pt>
    <dgm:pt modelId="{07CF22EA-4A30-4748-B1B4-DC1785804850}" type="sibTrans" cxnId="{EFDEAF56-883A-4FB8-B291-82C322E15AC2}">
      <dgm:prSet/>
      <dgm:spPr/>
      <dgm:t>
        <a:bodyPr/>
        <a:lstStyle/>
        <a:p>
          <a:endParaRPr lang="en-US"/>
        </a:p>
      </dgm:t>
    </dgm:pt>
    <dgm:pt modelId="{AC41C4AC-5A35-484E-AA32-5CD1A3BA6152}">
      <dgm:prSet/>
      <dgm:spPr/>
      <dgm:t>
        <a:bodyPr/>
        <a:lstStyle/>
        <a:p>
          <a:r>
            <a:rPr lang="en-US"/>
            <a:t>Tjenesteafbrydelser hos eksterne systemer</a:t>
          </a:r>
        </a:p>
      </dgm:t>
    </dgm:pt>
    <dgm:pt modelId="{09D1BC26-0491-4DDB-A720-FEB5883F6E24}" type="parTrans" cxnId="{08DC1372-C518-4155-BE1B-B6506D201FF6}">
      <dgm:prSet/>
      <dgm:spPr/>
      <dgm:t>
        <a:bodyPr/>
        <a:lstStyle/>
        <a:p>
          <a:endParaRPr lang="en-US"/>
        </a:p>
      </dgm:t>
    </dgm:pt>
    <dgm:pt modelId="{A32A4C32-E78B-40ED-A752-8FD8CF813ABA}" type="sibTrans" cxnId="{08DC1372-C518-4155-BE1B-B6506D201FF6}">
      <dgm:prSet/>
      <dgm:spPr/>
      <dgm:t>
        <a:bodyPr/>
        <a:lstStyle/>
        <a:p>
          <a:endParaRPr lang="en-US"/>
        </a:p>
      </dgm:t>
    </dgm:pt>
    <dgm:pt modelId="{8EB221CD-2A0A-4D27-9D30-ADB7C8D2DC8F}">
      <dgm:prSet/>
      <dgm:spPr/>
      <dgm:t>
        <a:bodyPr/>
        <a:lstStyle/>
        <a:p>
          <a:r>
            <a:rPr lang="en-US"/>
            <a:t>Forkerte data fra tredjepart</a:t>
          </a:r>
        </a:p>
      </dgm:t>
    </dgm:pt>
    <dgm:pt modelId="{AE33778C-A434-4AA2-8BD4-1E20E2A17265}" type="parTrans" cxnId="{B3DC5E55-6F59-456E-9F47-E5AE76DDC49E}">
      <dgm:prSet/>
      <dgm:spPr/>
      <dgm:t>
        <a:bodyPr/>
        <a:lstStyle/>
        <a:p>
          <a:endParaRPr lang="en-US"/>
        </a:p>
      </dgm:t>
    </dgm:pt>
    <dgm:pt modelId="{9B2DE004-AE99-43B8-81A2-B8C47CCE2F27}" type="sibTrans" cxnId="{B3DC5E55-6F59-456E-9F47-E5AE76DDC49E}">
      <dgm:prSet/>
      <dgm:spPr/>
      <dgm:t>
        <a:bodyPr/>
        <a:lstStyle/>
        <a:p>
          <a:endParaRPr lang="en-US"/>
        </a:p>
      </dgm:t>
    </dgm:pt>
    <dgm:pt modelId="{5053DB5B-C625-4BD4-9B20-C3B34B39AD37}">
      <dgm:prSet/>
      <dgm:spPr/>
      <dgm:t>
        <a:bodyPr/>
        <a:lstStyle/>
        <a:p>
          <a:r>
            <a:rPr lang="en-US"/>
            <a:t>Misforståelse af information</a:t>
          </a:r>
        </a:p>
      </dgm:t>
    </dgm:pt>
    <dgm:pt modelId="{9C5A0EC0-0693-49CF-A841-C3BD3FC322E0}" type="parTrans" cxnId="{E68E2EA8-B62E-4F05-8637-965BB111F674}">
      <dgm:prSet/>
      <dgm:spPr/>
      <dgm:t>
        <a:bodyPr/>
        <a:lstStyle/>
        <a:p>
          <a:endParaRPr lang="en-US"/>
        </a:p>
      </dgm:t>
    </dgm:pt>
    <dgm:pt modelId="{9145855E-EC04-470B-B042-2D05DAEA94DB}" type="sibTrans" cxnId="{E68E2EA8-B62E-4F05-8637-965BB111F674}">
      <dgm:prSet/>
      <dgm:spPr/>
      <dgm:t>
        <a:bodyPr/>
        <a:lstStyle/>
        <a:p>
          <a:endParaRPr lang="en-US"/>
        </a:p>
      </dgm:t>
    </dgm:pt>
    <dgm:pt modelId="{E3A2748D-BD2D-45DF-AB7A-901F2E396D86}" type="pres">
      <dgm:prSet presAssocID="{39C78FA5-6113-40E8-A49F-7B72B9E17C4E}" presName="linear" presStyleCnt="0">
        <dgm:presLayoutVars>
          <dgm:animLvl val="lvl"/>
          <dgm:resizeHandles val="exact"/>
        </dgm:presLayoutVars>
      </dgm:prSet>
      <dgm:spPr/>
    </dgm:pt>
    <dgm:pt modelId="{DB35ED29-4758-4F50-9C4F-C53188FE14AD}" type="pres">
      <dgm:prSet presAssocID="{B7F0D148-ABF2-4F52-89C3-9424B84A866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0710526-56D1-4937-8023-92EC2733E110}" type="pres">
      <dgm:prSet presAssocID="{07CF22EA-4A30-4748-B1B4-DC1785804850}" presName="spacer" presStyleCnt="0"/>
      <dgm:spPr/>
    </dgm:pt>
    <dgm:pt modelId="{564461AB-F1A5-4BC9-9DDE-C6DF69C93DB1}" type="pres">
      <dgm:prSet presAssocID="{AC41C4AC-5A35-484E-AA32-5CD1A3BA615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18E3012-BAAE-44B8-9BA6-6BD129C82167}" type="pres">
      <dgm:prSet presAssocID="{A32A4C32-E78B-40ED-A752-8FD8CF813ABA}" presName="spacer" presStyleCnt="0"/>
      <dgm:spPr/>
    </dgm:pt>
    <dgm:pt modelId="{4EF5767B-BE0B-44BA-8BB3-187CB182C384}" type="pres">
      <dgm:prSet presAssocID="{8EB221CD-2A0A-4D27-9D30-ADB7C8D2DC8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E0718D4-062A-462E-A765-E6705EE061F1}" type="pres">
      <dgm:prSet presAssocID="{9B2DE004-AE99-43B8-81A2-B8C47CCE2F27}" presName="spacer" presStyleCnt="0"/>
      <dgm:spPr/>
    </dgm:pt>
    <dgm:pt modelId="{02AB50C7-0C8C-4C17-B41E-ECC13D2112AA}" type="pres">
      <dgm:prSet presAssocID="{5053DB5B-C625-4BD4-9B20-C3B34B39AD3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1E1DB04-2885-4F65-A49B-D3DE7D61EFDB}" type="presOf" srcId="{AC41C4AC-5A35-484E-AA32-5CD1A3BA6152}" destId="{564461AB-F1A5-4BC9-9DDE-C6DF69C93DB1}" srcOrd="0" destOrd="0" presId="urn:microsoft.com/office/officeart/2005/8/layout/vList2"/>
    <dgm:cxn modelId="{28C7A723-8F83-4B96-B538-73837170B5B6}" type="presOf" srcId="{5053DB5B-C625-4BD4-9B20-C3B34B39AD37}" destId="{02AB50C7-0C8C-4C17-B41E-ECC13D2112AA}" srcOrd="0" destOrd="0" presId="urn:microsoft.com/office/officeart/2005/8/layout/vList2"/>
    <dgm:cxn modelId="{05F62544-FA41-489B-932C-B65F692F2A14}" type="presOf" srcId="{8EB221CD-2A0A-4D27-9D30-ADB7C8D2DC8F}" destId="{4EF5767B-BE0B-44BA-8BB3-187CB182C384}" srcOrd="0" destOrd="0" presId="urn:microsoft.com/office/officeart/2005/8/layout/vList2"/>
    <dgm:cxn modelId="{4F3DC449-4245-4535-932B-14E552DB4D81}" type="presOf" srcId="{B7F0D148-ABF2-4F52-89C3-9424B84A8669}" destId="{DB35ED29-4758-4F50-9C4F-C53188FE14AD}" srcOrd="0" destOrd="0" presId="urn:microsoft.com/office/officeart/2005/8/layout/vList2"/>
    <dgm:cxn modelId="{08DC1372-C518-4155-BE1B-B6506D201FF6}" srcId="{39C78FA5-6113-40E8-A49F-7B72B9E17C4E}" destId="{AC41C4AC-5A35-484E-AA32-5CD1A3BA6152}" srcOrd="1" destOrd="0" parTransId="{09D1BC26-0491-4DDB-A720-FEB5883F6E24}" sibTransId="{A32A4C32-E78B-40ED-A752-8FD8CF813ABA}"/>
    <dgm:cxn modelId="{B3DC5E55-6F59-456E-9F47-E5AE76DDC49E}" srcId="{39C78FA5-6113-40E8-A49F-7B72B9E17C4E}" destId="{8EB221CD-2A0A-4D27-9D30-ADB7C8D2DC8F}" srcOrd="2" destOrd="0" parTransId="{AE33778C-A434-4AA2-8BD4-1E20E2A17265}" sibTransId="{9B2DE004-AE99-43B8-81A2-B8C47CCE2F27}"/>
    <dgm:cxn modelId="{DEEC2556-8442-4D91-ADB5-3C83713C8F95}" type="presOf" srcId="{39C78FA5-6113-40E8-A49F-7B72B9E17C4E}" destId="{E3A2748D-BD2D-45DF-AB7A-901F2E396D86}" srcOrd="0" destOrd="0" presId="urn:microsoft.com/office/officeart/2005/8/layout/vList2"/>
    <dgm:cxn modelId="{EFDEAF56-883A-4FB8-B291-82C322E15AC2}" srcId="{39C78FA5-6113-40E8-A49F-7B72B9E17C4E}" destId="{B7F0D148-ABF2-4F52-89C3-9424B84A8669}" srcOrd="0" destOrd="0" parTransId="{E87793BA-3D18-45DB-A295-59CC08F58072}" sibTransId="{07CF22EA-4A30-4748-B1B4-DC1785804850}"/>
    <dgm:cxn modelId="{E68E2EA8-B62E-4F05-8637-965BB111F674}" srcId="{39C78FA5-6113-40E8-A49F-7B72B9E17C4E}" destId="{5053DB5B-C625-4BD4-9B20-C3B34B39AD37}" srcOrd="3" destOrd="0" parTransId="{9C5A0EC0-0693-49CF-A841-C3BD3FC322E0}" sibTransId="{9145855E-EC04-470B-B042-2D05DAEA94DB}"/>
    <dgm:cxn modelId="{50721AED-B97F-4540-A399-F44FBFF95169}" type="presParOf" srcId="{E3A2748D-BD2D-45DF-AB7A-901F2E396D86}" destId="{DB35ED29-4758-4F50-9C4F-C53188FE14AD}" srcOrd="0" destOrd="0" presId="urn:microsoft.com/office/officeart/2005/8/layout/vList2"/>
    <dgm:cxn modelId="{D530416F-1E7F-4BD5-831C-DED8766E5073}" type="presParOf" srcId="{E3A2748D-BD2D-45DF-AB7A-901F2E396D86}" destId="{80710526-56D1-4937-8023-92EC2733E110}" srcOrd="1" destOrd="0" presId="urn:microsoft.com/office/officeart/2005/8/layout/vList2"/>
    <dgm:cxn modelId="{02980666-F390-491B-A293-4272B92EEBA7}" type="presParOf" srcId="{E3A2748D-BD2D-45DF-AB7A-901F2E396D86}" destId="{564461AB-F1A5-4BC9-9DDE-C6DF69C93DB1}" srcOrd="2" destOrd="0" presId="urn:microsoft.com/office/officeart/2005/8/layout/vList2"/>
    <dgm:cxn modelId="{F32732FE-DBB4-4C7B-B1D4-EAF4AA198749}" type="presParOf" srcId="{E3A2748D-BD2D-45DF-AB7A-901F2E396D86}" destId="{418E3012-BAAE-44B8-9BA6-6BD129C82167}" srcOrd="3" destOrd="0" presId="urn:microsoft.com/office/officeart/2005/8/layout/vList2"/>
    <dgm:cxn modelId="{C48E821D-E636-48B0-A5EB-8AAEA20AF9FA}" type="presParOf" srcId="{E3A2748D-BD2D-45DF-AB7A-901F2E396D86}" destId="{4EF5767B-BE0B-44BA-8BB3-187CB182C384}" srcOrd="4" destOrd="0" presId="urn:microsoft.com/office/officeart/2005/8/layout/vList2"/>
    <dgm:cxn modelId="{213609B4-12C2-4EE5-8779-9132182D39C0}" type="presParOf" srcId="{E3A2748D-BD2D-45DF-AB7A-901F2E396D86}" destId="{BE0718D4-062A-462E-A765-E6705EE061F1}" srcOrd="5" destOrd="0" presId="urn:microsoft.com/office/officeart/2005/8/layout/vList2"/>
    <dgm:cxn modelId="{7B9E2EE6-B0EE-495F-B95A-06D68A45097E}" type="presParOf" srcId="{E3A2748D-BD2D-45DF-AB7A-901F2E396D86}" destId="{02AB50C7-0C8C-4C17-B41E-ECC13D2112A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51D59C-5238-4F19-BF85-BB4A949234C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BC482B-23A4-479E-B2AA-00C49542E48A}">
      <dgm:prSet/>
      <dgm:spPr/>
      <dgm:t>
        <a:bodyPr/>
        <a:lstStyle/>
        <a:p>
          <a:r>
            <a:rPr lang="da-DK" dirty="0"/>
            <a:t>Strømsvigt, naturkatastrofer, brand</a:t>
          </a:r>
          <a:endParaRPr lang="en-US" dirty="0"/>
        </a:p>
      </dgm:t>
    </dgm:pt>
    <dgm:pt modelId="{014CE9DD-5805-45C8-A81F-938A380AF8EE}" type="parTrans" cxnId="{5679FD8D-1EDC-4AC4-9C72-FADEDF2E43C2}">
      <dgm:prSet/>
      <dgm:spPr/>
      <dgm:t>
        <a:bodyPr/>
        <a:lstStyle/>
        <a:p>
          <a:endParaRPr lang="en-US"/>
        </a:p>
      </dgm:t>
    </dgm:pt>
    <dgm:pt modelId="{620872AA-332C-4C9B-8392-EF92A5906C5E}" type="sibTrans" cxnId="{5679FD8D-1EDC-4AC4-9C72-FADEDF2E43C2}">
      <dgm:prSet/>
      <dgm:spPr/>
      <dgm:t>
        <a:bodyPr/>
        <a:lstStyle/>
        <a:p>
          <a:endParaRPr lang="en-US"/>
        </a:p>
      </dgm:t>
    </dgm:pt>
    <dgm:pt modelId="{73C868F1-9734-450A-BBA1-8FA36420C8A3}">
      <dgm:prSet/>
      <dgm:spPr/>
      <dgm:t>
        <a:bodyPr/>
        <a:lstStyle/>
        <a:p>
          <a:r>
            <a:rPr lang="da-DK"/>
            <a:t>Cyberangreb eller malware</a:t>
          </a:r>
          <a:endParaRPr lang="en-US"/>
        </a:p>
      </dgm:t>
    </dgm:pt>
    <dgm:pt modelId="{E534DF2C-4EE3-43B1-9C2E-92DB74508D8B}" type="parTrans" cxnId="{D6A0AE64-E690-4B84-B26D-1CFCFA3BECE4}">
      <dgm:prSet/>
      <dgm:spPr/>
      <dgm:t>
        <a:bodyPr/>
        <a:lstStyle/>
        <a:p>
          <a:endParaRPr lang="en-US"/>
        </a:p>
      </dgm:t>
    </dgm:pt>
    <dgm:pt modelId="{04D89F9D-283D-4E58-8B4D-08F7FBBEA303}" type="sibTrans" cxnId="{D6A0AE64-E690-4B84-B26D-1CFCFA3BECE4}">
      <dgm:prSet/>
      <dgm:spPr/>
      <dgm:t>
        <a:bodyPr/>
        <a:lstStyle/>
        <a:p>
          <a:endParaRPr lang="en-US"/>
        </a:p>
      </dgm:t>
    </dgm:pt>
    <dgm:pt modelId="{62ED86EF-65FD-4D82-B7DE-E0A9F28BA354}">
      <dgm:prSet/>
      <dgm:spPr/>
      <dgm:t>
        <a:bodyPr/>
        <a:lstStyle/>
        <a:p>
          <a:r>
            <a:rPr lang="da-DK"/>
            <a:t>Utilgængelighed af netværk (ISP-fejl, routingproblemer)</a:t>
          </a:r>
          <a:endParaRPr lang="en-US"/>
        </a:p>
      </dgm:t>
    </dgm:pt>
    <dgm:pt modelId="{992BA609-200C-4736-B91C-F8F675F8EDA4}" type="parTrans" cxnId="{7B1B5148-CF4E-461C-861A-86CC833B6A4F}">
      <dgm:prSet/>
      <dgm:spPr/>
      <dgm:t>
        <a:bodyPr/>
        <a:lstStyle/>
        <a:p>
          <a:endParaRPr lang="en-US"/>
        </a:p>
      </dgm:t>
    </dgm:pt>
    <dgm:pt modelId="{FBACB5BF-2135-4473-AE9F-C76BCDF6355E}" type="sibTrans" cxnId="{7B1B5148-CF4E-461C-861A-86CC833B6A4F}">
      <dgm:prSet/>
      <dgm:spPr/>
      <dgm:t>
        <a:bodyPr/>
        <a:lstStyle/>
        <a:p>
          <a:endParaRPr lang="en-US"/>
        </a:p>
      </dgm:t>
    </dgm:pt>
    <dgm:pt modelId="{6866906D-718B-449B-8CE6-E87BA58070AE}" type="pres">
      <dgm:prSet presAssocID="{C151D59C-5238-4F19-BF85-BB4A949234C8}" presName="linear" presStyleCnt="0">
        <dgm:presLayoutVars>
          <dgm:animLvl val="lvl"/>
          <dgm:resizeHandles val="exact"/>
        </dgm:presLayoutVars>
      </dgm:prSet>
      <dgm:spPr/>
    </dgm:pt>
    <dgm:pt modelId="{2DC7D2FE-77FC-460D-AFFE-224F27948D51}" type="pres">
      <dgm:prSet presAssocID="{14BC482B-23A4-479E-B2AA-00C49542E48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2C8F6BD-250E-4028-82F5-BD5C074216C5}" type="pres">
      <dgm:prSet presAssocID="{620872AA-332C-4C9B-8392-EF92A5906C5E}" presName="spacer" presStyleCnt="0"/>
      <dgm:spPr/>
    </dgm:pt>
    <dgm:pt modelId="{55758331-C6EB-4672-8F8B-39E9282CF609}" type="pres">
      <dgm:prSet presAssocID="{73C868F1-9734-450A-BBA1-8FA36420C8A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2C36E32-3DD0-4D55-BD9A-5686EA575559}" type="pres">
      <dgm:prSet presAssocID="{04D89F9D-283D-4E58-8B4D-08F7FBBEA303}" presName="spacer" presStyleCnt="0"/>
      <dgm:spPr/>
    </dgm:pt>
    <dgm:pt modelId="{CD1C4776-CEED-49FD-806D-DE8F0C5A7A93}" type="pres">
      <dgm:prSet presAssocID="{62ED86EF-65FD-4D82-B7DE-E0A9F28BA35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5AFAD03-BABE-4AEB-AE52-601108A9C248}" type="presOf" srcId="{C151D59C-5238-4F19-BF85-BB4A949234C8}" destId="{6866906D-718B-449B-8CE6-E87BA58070AE}" srcOrd="0" destOrd="0" presId="urn:microsoft.com/office/officeart/2005/8/layout/vList2"/>
    <dgm:cxn modelId="{909E4C34-B5CF-41FC-B26C-0042B5A743FF}" type="presOf" srcId="{14BC482B-23A4-479E-B2AA-00C49542E48A}" destId="{2DC7D2FE-77FC-460D-AFFE-224F27948D51}" srcOrd="0" destOrd="0" presId="urn:microsoft.com/office/officeart/2005/8/layout/vList2"/>
    <dgm:cxn modelId="{D6A0AE64-E690-4B84-B26D-1CFCFA3BECE4}" srcId="{C151D59C-5238-4F19-BF85-BB4A949234C8}" destId="{73C868F1-9734-450A-BBA1-8FA36420C8A3}" srcOrd="1" destOrd="0" parTransId="{E534DF2C-4EE3-43B1-9C2E-92DB74508D8B}" sibTransId="{04D89F9D-283D-4E58-8B4D-08F7FBBEA303}"/>
    <dgm:cxn modelId="{EAB5C546-5CCB-47E9-B4C5-3B5184289599}" type="presOf" srcId="{73C868F1-9734-450A-BBA1-8FA36420C8A3}" destId="{55758331-C6EB-4672-8F8B-39E9282CF609}" srcOrd="0" destOrd="0" presId="urn:microsoft.com/office/officeart/2005/8/layout/vList2"/>
    <dgm:cxn modelId="{7B1B5148-CF4E-461C-861A-86CC833B6A4F}" srcId="{C151D59C-5238-4F19-BF85-BB4A949234C8}" destId="{62ED86EF-65FD-4D82-B7DE-E0A9F28BA354}" srcOrd="2" destOrd="0" parTransId="{992BA609-200C-4736-B91C-F8F675F8EDA4}" sibTransId="{FBACB5BF-2135-4473-AE9F-C76BCDF6355E}"/>
    <dgm:cxn modelId="{B366D84C-3AC6-4FB8-AE16-2EE5D3B3458E}" type="presOf" srcId="{62ED86EF-65FD-4D82-B7DE-E0A9F28BA354}" destId="{CD1C4776-CEED-49FD-806D-DE8F0C5A7A93}" srcOrd="0" destOrd="0" presId="urn:microsoft.com/office/officeart/2005/8/layout/vList2"/>
    <dgm:cxn modelId="{5679FD8D-1EDC-4AC4-9C72-FADEDF2E43C2}" srcId="{C151D59C-5238-4F19-BF85-BB4A949234C8}" destId="{14BC482B-23A4-479E-B2AA-00C49542E48A}" srcOrd="0" destOrd="0" parTransId="{014CE9DD-5805-45C8-A81F-938A380AF8EE}" sibTransId="{620872AA-332C-4C9B-8392-EF92A5906C5E}"/>
    <dgm:cxn modelId="{BC134301-E535-4608-929F-CFD24CBEA691}" type="presParOf" srcId="{6866906D-718B-449B-8CE6-E87BA58070AE}" destId="{2DC7D2FE-77FC-460D-AFFE-224F27948D51}" srcOrd="0" destOrd="0" presId="urn:microsoft.com/office/officeart/2005/8/layout/vList2"/>
    <dgm:cxn modelId="{127BE0BC-2513-476F-B093-2AC9DF20A9A8}" type="presParOf" srcId="{6866906D-718B-449B-8CE6-E87BA58070AE}" destId="{82C8F6BD-250E-4028-82F5-BD5C074216C5}" srcOrd="1" destOrd="0" presId="urn:microsoft.com/office/officeart/2005/8/layout/vList2"/>
    <dgm:cxn modelId="{3B794DC5-1D6E-4797-A09C-E353A4198382}" type="presParOf" srcId="{6866906D-718B-449B-8CE6-E87BA58070AE}" destId="{55758331-C6EB-4672-8F8B-39E9282CF609}" srcOrd="2" destOrd="0" presId="urn:microsoft.com/office/officeart/2005/8/layout/vList2"/>
    <dgm:cxn modelId="{836C3FE4-3000-4EF1-938F-5DC61F2C9054}" type="presParOf" srcId="{6866906D-718B-449B-8CE6-E87BA58070AE}" destId="{52C36E32-3DD0-4D55-BD9A-5686EA575559}" srcOrd="3" destOrd="0" presId="urn:microsoft.com/office/officeart/2005/8/layout/vList2"/>
    <dgm:cxn modelId="{FC0063A7-7423-442A-9020-20F532D96A1A}" type="presParOf" srcId="{6866906D-718B-449B-8CE6-E87BA58070AE}" destId="{CD1C4776-CEED-49FD-806D-DE8F0C5A7A9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0DECA3A-8CA0-4A58-975E-A482A22BFDC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F360CA-3DD7-4EC7-926A-B6EB745C0E0E}">
      <dgm:prSet/>
      <dgm:spPr/>
      <dgm:t>
        <a:bodyPr/>
        <a:lstStyle/>
        <a:p>
          <a:r>
            <a:rPr lang="da-DK"/>
            <a:t>Forkert konfiguration eller ændring (udenfor Change Management)</a:t>
          </a:r>
          <a:endParaRPr lang="en-US"/>
        </a:p>
      </dgm:t>
    </dgm:pt>
    <dgm:pt modelId="{2240B637-C26E-44F6-A534-7FCC580C9189}" type="parTrans" cxnId="{82DF929D-CE2B-43A0-B823-4ED2E070EA34}">
      <dgm:prSet/>
      <dgm:spPr/>
      <dgm:t>
        <a:bodyPr/>
        <a:lstStyle/>
        <a:p>
          <a:endParaRPr lang="en-US"/>
        </a:p>
      </dgm:t>
    </dgm:pt>
    <dgm:pt modelId="{DBFDDB6B-BE1C-445E-A873-EE36431D648A}" type="sibTrans" cxnId="{82DF929D-CE2B-43A0-B823-4ED2E070EA34}">
      <dgm:prSet/>
      <dgm:spPr/>
      <dgm:t>
        <a:bodyPr/>
        <a:lstStyle/>
        <a:p>
          <a:endParaRPr lang="en-US"/>
        </a:p>
      </dgm:t>
    </dgm:pt>
    <dgm:pt modelId="{AD8E1A14-0BA6-442B-ADBE-735A4F584D72}">
      <dgm:prSet/>
      <dgm:spPr/>
      <dgm:t>
        <a:bodyPr/>
        <a:lstStyle/>
        <a:p>
          <a:r>
            <a:rPr lang="da-DK" dirty="0"/>
            <a:t>Manglende kompetence eller misforståelser</a:t>
          </a:r>
          <a:endParaRPr lang="en-US" dirty="0"/>
        </a:p>
      </dgm:t>
    </dgm:pt>
    <dgm:pt modelId="{1A0C0FA2-EA3B-4788-93E0-203124A36FA1}" type="parTrans" cxnId="{9DD93BD2-0984-4EA3-8E47-731161FBEE82}">
      <dgm:prSet/>
      <dgm:spPr/>
      <dgm:t>
        <a:bodyPr/>
        <a:lstStyle/>
        <a:p>
          <a:endParaRPr lang="en-US"/>
        </a:p>
      </dgm:t>
    </dgm:pt>
    <dgm:pt modelId="{A427B443-3C49-4D95-B7C6-35F14BFE8C85}" type="sibTrans" cxnId="{9DD93BD2-0984-4EA3-8E47-731161FBEE82}">
      <dgm:prSet/>
      <dgm:spPr/>
      <dgm:t>
        <a:bodyPr/>
        <a:lstStyle/>
        <a:p>
          <a:endParaRPr lang="en-US"/>
        </a:p>
      </dgm:t>
    </dgm:pt>
    <dgm:pt modelId="{F2212C6A-5BCB-449A-B972-8DBA4F3E9955}">
      <dgm:prSet/>
      <dgm:spPr/>
      <dgm:t>
        <a:bodyPr/>
        <a:lstStyle/>
        <a:p>
          <a:r>
            <a:rPr lang="da-DK"/>
            <a:t>Forglemmelser (f.eks. glemt certifikatfornyelse)</a:t>
          </a:r>
          <a:endParaRPr lang="en-US"/>
        </a:p>
      </dgm:t>
    </dgm:pt>
    <dgm:pt modelId="{2CB376F4-C17B-49E6-8E60-1B3FE0CE5F28}" type="parTrans" cxnId="{20AA14C1-DF00-498A-86A4-50DAA455B7BC}">
      <dgm:prSet/>
      <dgm:spPr/>
      <dgm:t>
        <a:bodyPr/>
        <a:lstStyle/>
        <a:p>
          <a:endParaRPr lang="en-US"/>
        </a:p>
      </dgm:t>
    </dgm:pt>
    <dgm:pt modelId="{EABCB2B9-48EA-4CEF-A14C-C1B77F054936}" type="sibTrans" cxnId="{20AA14C1-DF00-498A-86A4-50DAA455B7BC}">
      <dgm:prSet/>
      <dgm:spPr/>
      <dgm:t>
        <a:bodyPr/>
        <a:lstStyle/>
        <a:p>
          <a:endParaRPr lang="en-US"/>
        </a:p>
      </dgm:t>
    </dgm:pt>
    <dgm:pt modelId="{91544C05-A540-4521-8FDE-033A57E0BA81}">
      <dgm:prSet/>
      <dgm:spPr/>
      <dgm:t>
        <a:bodyPr/>
        <a:lstStyle/>
        <a:p>
          <a:r>
            <a:rPr lang="da-DK"/>
            <a:t>Manglende kommunikation mellem teams</a:t>
          </a:r>
          <a:endParaRPr lang="en-US"/>
        </a:p>
      </dgm:t>
    </dgm:pt>
    <dgm:pt modelId="{1B0DCA3A-98A7-45BC-9F2E-771ED995B8D2}" type="parTrans" cxnId="{99E9FAD8-2F0F-4B11-80BE-777B1B90A215}">
      <dgm:prSet/>
      <dgm:spPr/>
      <dgm:t>
        <a:bodyPr/>
        <a:lstStyle/>
        <a:p>
          <a:endParaRPr lang="en-US"/>
        </a:p>
      </dgm:t>
    </dgm:pt>
    <dgm:pt modelId="{BE1C2F85-7D8D-49CA-820A-938D41E3E5CC}" type="sibTrans" cxnId="{99E9FAD8-2F0F-4B11-80BE-777B1B90A215}">
      <dgm:prSet/>
      <dgm:spPr/>
      <dgm:t>
        <a:bodyPr/>
        <a:lstStyle/>
        <a:p>
          <a:endParaRPr lang="en-US"/>
        </a:p>
      </dgm:t>
    </dgm:pt>
    <dgm:pt modelId="{CEA3E76D-24A2-4D0A-92A2-BBFD01F01697}" type="pres">
      <dgm:prSet presAssocID="{80DECA3A-8CA0-4A58-975E-A482A22BFDC3}" presName="linear" presStyleCnt="0">
        <dgm:presLayoutVars>
          <dgm:animLvl val="lvl"/>
          <dgm:resizeHandles val="exact"/>
        </dgm:presLayoutVars>
      </dgm:prSet>
      <dgm:spPr/>
    </dgm:pt>
    <dgm:pt modelId="{481E0E72-478D-4831-9E30-51D809E4BAE0}" type="pres">
      <dgm:prSet presAssocID="{53F360CA-3DD7-4EC7-926A-B6EB745C0E0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C33A7A7-4BBC-4579-A2CE-5E1334BF9174}" type="pres">
      <dgm:prSet presAssocID="{DBFDDB6B-BE1C-445E-A873-EE36431D648A}" presName="spacer" presStyleCnt="0"/>
      <dgm:spPr/>
    </dgm:pt>
    <dgm:pt modelId="{F12EECD5-39E3-48FF-9BC9-7BD9884436FB}" type="pres">
      <dgm:prSet presAssocID="{AD8E1A14-0BA6-442B-ADBE-735A4F584D7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88D669D-2BB4-47BD-8C67-8DFA4F29EAC3}" type="pres">
      <dgm:prSet presAssocID="{A427B443-3C49-4D95-B7C6-35F14BFE8C85}" presName="spacer" presStyleCnt="0"/>
      <dgm:spPr/>
    </dgm:pt>
    <dgm:pt modelId="{0CA7F677-A33F-4B31-9C4F-F093B1384A72}" type="pres">
      <dgm:prSet presAssocID="{F2212C6A-5BCB-449A-B972-8DBA4F3E995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58F5ED2-5B9C-4FF1-8DEE-9416D13F5C99}" type="pres">
      <dgm:prSet presAssocID="{EABCB2B9-48EA-4CEF-A14C-C1B77F054936}" presName="spacer" presStyleCnt="0"/>
      <dgm:spPr/>
    </dgm:pt>
    <dgm:pt modelId="{0BA5EC5B-0FBE-4681-8FD3-82412721DF7D}" type="pres">
      <dgm:prSet presAssocID="{91544C05-A540-4521-8FDE-033A57E0BA8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14CB021-2C30-4001-843A-ED0657870CD2}" type="presOf" srcId="{AD8E1A14-0BA6-442B-ADBE-735A4F584D72}" destId="{F12EECD5-39E3-48FF-9BC9-7BD9884436FB}" srcOrd="0" destOrd="0" presId="urn:microsoft.com/office/officeart/2005/8/layout/vList2"/>
    <dgm:cxn modelId="{4CEC9B97-89DB-496A-9247-15272D7BEBDB}" type="presOf" srcId="{53F360CA-3DD7-4EC7-926A-B6EB745C0E0E}" destId="{481E0E72-478D-4831-9E30-51D809E4BAE0}" srcOrd="0" destOrd="0" presId="urn:microsoft.com/office/officeart/2005/8/layout/vList2"/>
    <dgm:cxn modelId="{82DF929D-CE2B-43A0-B823-4ED2E070EA34}" srcId="{80DECA3A-8CA0-4A58-975E-A482A22BFDC3}" destId="{53F360CA-3DD7-4EC7-926A-B6EB745C0E0E}" srcOrd="0" destOrd="0" parTransId="{2240B637-C26E-44F6-A534-7FCC580C9189}" sibTransId="{DBFDDB6B-BE1C-445E-A873-EE36431D648A}"/>
    <dgm:cxn modelId="{BB25B4B2-2443-4FF2-9944-CFE0CC63DF49}" type="presOf" srcId="{F2212C6A-5BCB-449A-B972-8DBA4F3E9955}" destId="{0CA7F677-A33F-4B31-9C4F-F093B1384A72}" srcOrd="0" destOrd="0" presId="urn:microsoft.com/office/officeart/2005/8/layout/vList2"/>
    <dgm:cxn modelId="{46865FBA-F177-484D-B0E0-8F3746059C87}" type="presOf" srcId="{91544C05-A540-4521-8FDE-033A57E0BA81}" destId="{0BA5EC5B-0FBE-4681-8FD3-82412721DF7D}" srcOrd="0" destOrd="0" presId="urn:microsoft.com/office/officeart/2005/8/layout/vList2"/>
    <dgm:cxn modelId="{20AA14C1-DF00-498A-86A4-50DAA455B7BC}" srcId="{80DECA3A-8CA0-4A58-975E-A482A22BFDC3}" destId="{F2212C6A-5BCB-449A-B972-8DBA4F3E9955}" srcOrd="2" destOrd="0" parTransId="{2CB376F4-C17B-49E6-8E60-1B3FE0CE5F28}" sibTransId="{EABCB2B9-48EA-4CEF-A14C-C1B77F054936}"/>
    <dgm:cxn modelId="{9DD93BD2-0984-4EA3-8E47-731161FBEE82}" srcId="{80DECA3A-8CA0-4A58-975E-A482A22BFDC3}" destId="{AD8E1A14-0BA6-442B-ADBE-735A4F584D72}" srcOrd="1" destOrd="0" parTransId="{1A0C0FA2-EA3B-4788-93E0-203124A36FA1}" sibTransId="{A427B443-3C49-4D95-B7C6-35F14BFE8C85}"/>
    <dgm:cxn modelId="{413244D8-821F-404B-835E-94D80EE5DC3D}" type="presOf" srcId="{80DECA3A-8CA0-4A58-975E-A482A22BFDC3}" destId="{CEA3E76D-24A2-4D0A-92A2-BBFD01F01697}" srcOrd="0" destOrd="0" presId="urn:microsoft.com/office/officeart/2005/8/layout/vList2"/>
    <dgm:cxn modelId="{99E9FAD8-2F0F-4B11-80BE-777B1B90A215}" srcId="{80DECA3A-8CA0-4A58-975E-A482A22BFDC3}" destId="{91544C05-A540-4521-8FDE-033A57E0BA81}" srcOrd="3" destOrd="0" parTransId="{1B0DCA3A-98A7-45BC-9F2E-771ED995B8D2}" sibTransId="{BE1C2F85-7D8D-49CA-820A-938D41E3E5CC}"/>
    <dgm:cxn modelId="{C8E231E6-C100-4D3F-A7E1-98F4D2C2DBE1}" type="presParOf" srcId="{CEA3E76D-24A2-4D0A-92A2-BBFD01F01697}" destId="{481E0E72-478D-4831-9E30-51D809E4BAE0}" srcOrd="0" destOrd="0" presId="urn:microsoft.com/office/officeart/2005/8/layout/vList2"/>
    <dgm:cxn modelId="{A9A745E3-332F-4246-A0A5-674F14168D2D}" type="presParOf" srcId="{CEA3E76D-24A2-4D0A-92A2-BBFD01F01697}" destId="{BC33A7A7-4BBC-4579-A2CE-5E1334BF9174}" srcOrd="1" destOrd="0" presId="urn:microsoft.com/office/officeart/2005/8/layout/vList2"/>
    <dgm:cxn modelId="{7A27842E-FC04-461B-AAD9-57B94EAE3F01}" type="presParOf" srcId="{CEA3E76D-24A2-4D0A-92A2-BBFD01F01697}" destId="{F12EECD5-39E3-48FF-9BC9-7BD9884436FB}" srcOrd="2" destOrd="0" presId="urn:microsoft.com/office/officeart/2005/8/layout/vList2"/>
    <dgm:cxn modelId="{20E0646A-8F4B-45CA-BECC-FF6EA16EF202}" type="presParOf" srcId="{CEA3E76D-24A2-4D0A-92A2-BBFD01F01697}" destId="{D88D669D-2BB4-47BD-8C67-8DFA4F29EAC3}" srcOrd="3" destOrd="0" presId="urn:microsoft.com/office/officeart/2005/8/layout/vList2"/>
    <dgm:cxn modelId="{C383D50C-F277-4E58-9D65-05497683738E}" type="presParOf" srcId="{CEA3E76D-24A2-4D0A-92A2-BBFD01F01697}" destId="{0CA7F677-A33F-4B31-9C4F-F093B1384A72}" srcOrd="4" destOrd="0" presId="urn:microsoft.com/office/officeart/2005/8/layout/vList2"/>
    <dgm:cxn modelId="{A05DE637-1897-44C6-ABD9-B33C99D7711C}" type="presParOf" srcId="{CEA3E76D-24A2-4D0A-92A2-BBFD01F01697}" destId="{858F5ED2-5B9C-4FF1-8DEE-9416D13F5C99}" srcOrd="5" destOrd="0" presId="urn:microsoft.com/office/officeart/2005/8/layout/vList2"/>
    <dgm:cxn modelId="{EA699041-A81D-4A73-BD1D-6CC7FB75226F}" type="presParOf" srcId="{CEA3E76D-24A2-4D0A-92A2-BBFD01F01697}" destId="{0BA5EC5B-0FBE-4681-8FD3-82412721DF7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30E992C-441B-4832-8163-7FEB8320456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57FC882-A07D-422D-94B9-50DEF2E13A2B}">
      <dgm:prSet custT="1"/>
      <dgm:spPr/>
      <dgm:t>
        <a:bodyPr/>
        <a:lstStyle/>
        <a:p>
          <a:r>
            <a:rPr lang="da-DK" sz="2400" dirty="0"/>
            <a:t>Manglende eller dårligt definerede procedurer</a:t>
          </a:r>
          <a:endParaRPr lang="en-US" sz="2400" dirty="0"/>
        </a:p>
      </dgm:t>
    </dgm:pt>
    <dgm:pt modelId="{848117F7-40AE-44F8-8016-793E2DC37897}" type="parTrans" cxnId="{F07BBF6B-4060-44B4-B40C-7097B308B6C1}">
      <dgm:prSet/>
      <dgm:spPr/>
      <dgm:t>
        <a:bodyPr/>
        <a:lstStyle/>
        <a:p>
          <a:endParaRPr lang="en-US"/>
        </a:p>
      </dgm:t>
    </dgm:pt>
    <dgm:pt modelId="{C5C599B5-3A0F-4400-8974-E0CA8601A047}" type="sibTrans" cxnId="{F07BBF6B-4060-44B4-B40C-7097B308B6C1}">
      <dgm:prSet phldrT="1" phldr="0"/>
      <dgm:spPr/>
      <dgm:t>
        <a:bodyPr/>
        <a:lstStyle/>
        <a:p>
          <a:r>
            <a:rPr lang="en-US"/>
            <a:t>1</a:t>
          </a:r>
          <a:endParaRPr lang="en-US" dirty="0"/>
        </a:p>
      </dgm:t>
    </dgm:pt>
    <dgm:pt modelId="{932F250B-D99B-471B-B297-0144FE12B08B}">
      <dgm:prSet custT="1"/>
      <dgm:spPr/>
      <dgm:t>
        <a:bodyPr/>
        <a:lstStyle/>
        <a:p>
          <a:r>
            <a:rPr lang="da-DK" sz="2400" dirty="0"/>
            <a:t>Fravær af </a:t>
          </a:r>
          <a:r>
            <a:rPr lang="da-DK" sz="2400" dirty="0" err="1"/>
            <a:t>kontrolme-kanismer</a:t>
          </a:r>
          <a:r>
            <a:rPr lang="da-DK" sz="2400" dirty="0"/>
            <a:t> (fx ved </a:t>
          </a:r>
          <a:r>
            <a:rPr lang="da-DK" sz="2400" dirty="0" err="1"/>
            <a:t>deploy</a:t>
          </a:r>
          <a:r>
            <a:rPr lang="da-DK" sz="2400" dirty="0"/>
            <a:t>)</a:t>
          </a:r>
          <a:endParaRPr lang="en-US" sz="2400" dirty="0"/>
        </a:p>
      </dgm:t>
    </dgm:pt>
    <dgm:pt modelId="{CDAEF7CE-70EC-4851-BDB7-49A3132825C9}" type="parTrans" cxnId="{470FB1AD-96C0-4278-AD9E-5432E0ADE673}">
      <dgm:prSet/>
      <dgm:spPr/>
      <dgm:t>
        <a:bodyPr/>
        <a:lstStyle/>
        <a:p>
          <a:endParaRPr lang="en-US"/>
        </a:p>
      </dgm:t>
    </dgm:pt>
    <dgm:pt modelId="{B0AA16AB-E0F2-4580-B706-4A95EEF1DFA4}" type="sibTrans" cxnId="{470FB1AD-96C0-4278-AD9E-5432E0ADE67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B75C223F-9E1F-45F5-A06F-6C3FA7BB910D}">
      <dgm:prSet custT="1"/>
      <dgm:spPr/>
      <dgm:t>
        <a:bodyPr/>
        <a:lstStyle/>
        <a:p>
          <a:r>
            <a:rPr lang="da-DK" sz="2400" dirty="0"/>
            <a:t>Utilstrækkelig test eller </a:t>
          </a:r>
          <a:r>
            <a:rPr lang="da-DK" sz="2400" dirty="0" err="1"/>
            <a:t>kvalitetssik-ring</a:t>
          </a:r>
          <a:endParaRPr lang="en-US" sz="2400" dirty="0"/>
        </a:p>
      </dgm:t>
    </dgm:pt>
    <dgm:pt modelId="{F18C56F6-E24C-4EA3-896D-FF72305957FB}" type="parTrans" cxnId="{9985C4BC-6193-4C6A-A823-B418A96C6342}">
      <dgm:prSet/>
      <dgm:spPr/>
      <dgm:t>
        <a:bodyPr/>
        <a:lstStyle/>
        <a:p>
          <a:endParaRPr lang="en-US"/>
        </a:p>
      </dgm:t>
    </dgm:pt>
    <dgm:pt modelId="{27727A35-2535-4411-BC70-F20DAD546997}" type="sibTrans" cxnId="{9985C4BC-6193-4C6A-A823-B418A96C634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E4B3A3B-3642-486B-BA06-E513195AF167}">
      <dgm:prSet/>
      <dgm:spPr/>
      <dgm:t>
        <a:bodyPr/>
        <a:lstStyle/>
        <a:p>
          <a:r>
            <a:rPr lang="da-DK" dirty="0"/>
            <a:t>Uklare roller og ansvar</a:t>
          </a:r>
          <a:endParaRPr lang="en-US" dirty="0"/>
        </a:p>
      </dgm:t>
    </dgm:pt>
    <dgm:pt modelId="{6DA8C33E-85AC-4B10-AB4A-6D43CDCBB2D1}" type="parTrans" cxnId="{5297880C-5721-4364-B653-EE40FEFF6466}">
      <dgm:prSet/>
      <dgm:spPr/>
      <dgm:t>
        <a:bodyPr/>
        <a:lstStyle/>
        <a:p>
          <a:endParaRPr lang="en-US"/>
        </a:p>
      </dgm:t>
    </dgm:pt>
    <dgm:pt modelId="{6214E224-3B9B-4A0E-A2E1-C685503CB4DD}" type="sibTrans" cxnId="{5297880C-5721-4364-B653-EE40FEFF6466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8B750401-460B-425A-B787-CD5E9609324C}" type="pres">
      <dgm:prSet presAssocID="{030E992C-441B-4832-8163-7FEB83204566}" presName="Name0" presStyleCnt="0">
        <dgm:presLayoutVars>
          <dgm:animLvl val="lvl"/>
          <dgm:resizeHandles val="exact"/>
        </dgm:presLayoutVars>
      </dgm:prSet>
      <dgm:spPr/>
    </dgm:pt>
    <dgm:pt modelId="{04CFAEDC-999E-4742-B4E4-DB3EAEB8802D}" type="pres">
      <dgm:prSet presAssocID="{E57FC882-A07D-422D-94B9-50DEF2E13A2B}" presName="compositeNode" presStyleCnt="0">
        <dgm:presLayoutVars>
          <dgm:bulletEnabled val="1"/>
        </dgm:presLayoutVars>
      </dgm:prSet>
      <dgm:spPr/>
    </dgm:pt>
    <dgm:pt modelId="{834636A2-FD49-4406-B4CC-EC7B08BE239D}" type="pres">
      <dgm:prSet presAssocID="{E57FC882-A07D-422D-94B9-50DEF2E13A2B}" presName="bgRect" presStyleLbl="bgAccFollowNode1" presStyleIdx="0" presStyleCnt="4" custScaleY="122047"/>
      <dgm:spPr/>
    </dgm:pt>
    <dgm:pt modelId="{69D7109B-8F58-4502-9709-D6C7B1844788}" type="pres">
      <dgm:prSet presAssocID="{C5C599B5-3A0F-4400-8974-E0CA8601A047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4BCCD2CD-DFB3-4FFB-9EC4-84F0C2EE9D2F}" type="pres">
      <dgm:prSet presAssocID="{E57FC882-A07D-422D-94B9-50DEF2E13A2B}" presName="bottomLine" presStyleLbl="alignNode1" presStyleIdx="1" presStyleCnt="8">
        <dgm:presLayoutVars/>
      </dgm:prSet>
      <dgm:spPr/>
    </dgm:pt>
    <dgm:pt modelId="{EE5652EB-1724-4554-BDB0-EAFCEAFD476F}" type="pres">
      <dgm:prSet presAssocID="{E57FC882-A07D-422D-94B9-50DEF2E13A2B}" presName="nodeText" presStyleLbl="bgAccFollowNode1" presStyleIdx="0" presStyleCnt="4">
        <dgm:presLayoutVars>
          <dgm:bulletEnabled val="1"/>
        </dgm:presLayoutVars>
      </dgm:prSet>
      <dgm:spPr/>
    </dgm:pt>
    <dgm:pt modelId="{847E0707-549C-43B5-A7D0-4DFE8E090835}" type="pres">
      <dgm:prSet presAssocID="{C5C599B5-3A0F-4400-8974-E0CA8601A047}" presName="sibTrans" presStyleCnt="0"/>
      <dgm:spPr/>
    </dgm:pt>
    <dgm:pt modelId="{8CC3912E-2EBC-43AF-AF81-8274756F8456}" type="pres">
      <dgm:prSet presAssocID="{932F250B-D99B-471B-B297-0144FE12B08B}" presName="compositeNode" presStyleCnt="0">
        <dgm:presLayoutVars>
          <dgm:bulletEnabled val="1"/>
        </dgm:presLayoutVars>
      </dgm:prSet>
      <dgm:spPr/>
    </dgm:pt>
    <dgm:pt modelId="{4D703C52-5F32-4981-B1EE-69C9196D3DA1}" type="pres">
      <dgm:prSet presAssocID="{932F250B-D99B-471B-B297-0144FE12B08B}" presName="bgRect" presStyleLbl="bgAccFollowNode1" presStyleIdx="1" presStyleCnt="4" custScaleY="122713"/>
      <dgm:spPr/>
    </dgm:pt>
    <dgm:pt modelId="{C8E94A80-7C61-4EEE-9567-50BFC28EA52D}" type="pres">
      <dgm:prSet presAssocID="{B0AA16AB-E0F2-4580-B706-4A95EEF1DFA4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8C115C75-8D3B-4D50-892D-7C234E0FD3B4}" type="pres">
      <dgm:prSet presAssocID="{932F250B-D99B-471B-B297-0144FE12B08B}" presName="bottomLine" presStyleLbl="alignNode1" presStyleIdx="3" presStyleCnt="8" custLinFactY="-4400000" custLinFactNeighborY="-4419444">
        <dgm:presLayoutVars/>
      </dgm:prSet>
      <dgm:spPr/>
    </dgm:pt>
    <dgm:pt modelId="{036DAD9F-FC5F-45B7-9D2F-10CCC1AEC949}" type="pres">
      <dgm:prSet presAssocID="{932F250B-D99B-471B-B297-0144FE12B08B}" presName="nodeText" presStyleLbl="bgAccFollowNode1" presStyleIdx="1" presStyleCnt="4">
        <dgm:presLayoutVars>
          <dgm:bulletEnabled val="1"/>
        </dgm:presLayoutVars>
      </dgm:prSet>
      <dgm:spPr/>
    </dgm:pt>
    <dgm:pt modelId="{7A366FC4-E9E1-48CA-A869-07DD5BBCC688}" type="pres">
      <dgm:prSet presAssocID="{B0AA16AB-E0F2-4580-B706-4A95EEF1DFA4}" presName="sibTrans" presStyleCnt="0"/>
      <dgm:spPr/>
    </dgm:pt>
    <dgm:pt modelId="{BBEA2E88-03AE-4BE7-9545-1E3A758DDA42}" type="pres">
      <dgm:prSet presAssocID="{B75C223F-9E1F-45F5-A06F-6C3FA7BB910D}" presName="compositeNode" presStyleCnt="0">
        <dgm:presLayoutVars>
          <dgm:bulletEnabled val="1"/>
        </dgm:presLayoutVars>
      </dgm:prSet>
      <dgm:spPr/>
    </dgm:pt>
    <dgm:pt modelId="{09A323F8-378D-4875-A318-7AF8232805B3}" type="pres">
      <dgm:prSet presAssocID="{B75C223F-9E1F-45F5-A06F-6C3FA7BB910D}" presName="bgRect" presStyleLbl="bgAccFollowNode1" presStyleIdx="2" presStyleCnt="4" custScaleY="123379" custLinFactNeighborY="0"/>
      <dgm:spPr/>
    </dgm:pt>
    <dgm:pt modelId="{87FB594D-E8C9-4A1C-8145-58165178145E}" type="pres">
      <dgm:prSet presAssocID="{27727A35-2535-4411-BC70-F20DAD546997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2469E5F0-D952-4E14-A1B2-7547AABBE026}" type="pres">
      <dgm:prSet presAssocID="{B75C223F-9E1F-45F5-A06F-6C3FA7BB910D}" presName="bottomLine" presStyleLbl="alignNode1" presStyleIdx="5" presStyleCnt="8" custLinFactY="-13200000" custLinFactNeighborY="-13258332">
        <dgm:presLayoutVars/>
      </dgm:prSet>
      <dgm:spPr/>
    </dgm:pt>
    <dgm:pt modelId="{CF61456D-E61D-41ED-99F8-34575A3D4811}" type="pres">
      <dgm:prSet presAssocID="{B75C223F-9E1F-45F5-A06F-6C3FA7BB910D}" presName="nodeText" presStyleLbl="bgAccFollowNode1" presStyleIdx="2" presStyleCnt="4">
        <dgm:presLayoutVars>
          <dgm:bulletEnabled val="1"/>
        </dgm:presLayoutVars>
      </dgm:prSet>
      <dgm:spPr/>
    </dgm:pt>
    <dgm:pt modelId="{A1C5E266-4AB5-4FF2-845F-C0C8E605650E}" type="pres">
      <dgm:prSet presAssocID="{27727A35-2535-4411-BC70-F20DAD546997}" presName="sibTrans" presStyleCnt="0"/>
      <dgm:spPr/>
    </dgm:pt>
    <dgm:pt modelId="{7273377E-9129-48CE-A52E-266570E6E778}" type="pres">
      <dgm:prSet presAssocID="{2E4B3A3B-3642-486B-BA06-E513195AF167}" presName="compositeNode" presStyleCnt="0">
        <dgm:presLayoutVars>
          <dgm:bulletEnabled val="1"/>
        </dgm:presLayoutVars>
      </dgm:prSet>
      <dgm:spPr/>
    </dgm:pt>
    <dgm:pt modelId="{57492D93-A136-4849-B0A3-F39233F02AD4}" type="pres">
      <dgm:prSet presAssocID="{2E4B3A3B-3642-486B-BA06-E513195AF167}" presName="bgRect" presStyleLbl="bgAccFollowNode1" presStyleIdx="3" presStyleCnt="4" custScaleY="122047"/>
      <dgm:spPr/>
    </dgm:pt>
    <dgm:pt modelId="{165EFDC6-06AA-40D4-B060-026389A41FFD}" type="pres">
      <dgm:prSet presAssocID="{6214E224-3B9B-4A0E-A2E1-C685503CB4DD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DE5F5F4D-CF1F-46E3-ABFB-E5750FFA4741}" type="pres">
      <dgm:prSet presAssocID="{2E4B3A3B-3642-486B-BA06-E513195AF167}" presName="bottomLine" presStyleLbl="alignNode1" presStyleIdx="7" presStyleCnt="8">
        <dgm:presLayoutVars/>
      </dgm:prSet>
      <dgm:spPr/>
    </dgm:pt>
    <dgm:pt modelId="{7DBB9EA9-3C1E-43BD-A031-F2DE424EE67B}" type="pres">
      <dgm:prSet presAssocID="{2E4B3A3B-3642-486B-BA06-E513195AF167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5297880C-5721-4364-B653-EE40FEFF6466}" srcId="{030E992C-441B-4832-8163-7FEB83204566}" destId="{2E4B3A3B-3642-486B-BA06-E513195AF167}" srcOrd="3" destOrd="0" parTransId="{6DA8C33E-85AC-4B10-AB4A-6D43CDCBB2D1}" sibTransId="{6214E224-3B9B-4A0E-A2E1-C685503CB4DD}"/>
    <dgm:cxn modelId="{BA19EC0D-5070-4E46-ABB4-8842CD1402EC}" type="presOf" srcId="{6214E224-3B9B-4A0E-A2E1-C685503CB4DD}" destId="{165EFDC6-06AA-40D4-B060-026389A41FFD}" srcOrd="0" destOrd="0" presId="urn:microsoft.com/office/officeart/2016/7/layout/BasicLinearProcessNumbered"/>
    <dgm:cxn modelId="{BD1CC123-8B49-49DB-BB48-A7EF20DA25DB}" type="presOf" srcId="{932F250B-D99B-471B-B297-0144FE12B08B}" destId="{4D703C52-5F32-4981-B1EE-69C9196D3DA1}" srcOrd="0" destOrd="0" presId="urn:microsoft.com/office/officeart/2016/7/layout/BasicLinearProcessNumbered"/>
    <dgm:cxn modelId="{81EE6F32-84EE-4616-BC00-2F1D63E45289}" type="presOf" srcId="{E57FC882-A07D-422D-94B9-50DEF2E13A2B}" destId="{834636A2-FD49-4406-B4CC-EC7B08BE239D}" srcOrd="0" destOrd="0" presId="urn:microsoft.com/office/officeart/2016/7/layout/BasicLinearProcessNumbered"/>
    <dgm:cxn modelId="{F07BBF6B-4060-44B4-B40C-7097B308B6C1}" srcId="{030E992C-441B-4832-8163-7FEB83204566}" destId="{E57FC882-A07D-422D-94B9-50DEF2E13A2B}" srcOrd="0" destOrd="0" parTransId="{848117F7-40AE-44F8-8016-793E2DC37897}" sibTransId="{C5C599B5-3A0F-4400-8974-E0CA8601A047}"/>
    <dgm:cxn modelId="{E2BF5A7F-BED9-4D68-A6D0-529E0E66D529}" type="presOf" srcId="{C5C599B5-3A0F-4400-8974-E0CA8601A047}" destId="{69D7109B-8F58-4502-9709-D6C7B1844788}" srcOrd="0" destOrd="0" presId="urn:microsoft.com/office/officeart/2016/7/layout/BasicLinearProcessNumbered"/>
    <dgm:cxn modelId="{EAA99A82-990B-4B6D-9ED4-9667463F3873}" type="presOf" srcId="{2E4B3A3B-3642-486B-BA06-E513195AF167}" destId="{57492D93-A136-4849-B0A3-F39233F02AD4}" srcOrd="0" destOrd="0" presId="urn:microsoft.com/office/officeart/2016/7/layout/BasicLinearProcessNumbered"/>
    <dgm:cxn modelId="{EBFE2C90-B2BD-43A4-8AF9-9A85BB2A742A}" type="presOf" srcId="{E57FC882-A07D-422D-94B9-50DEF2E13A2B}" destId="{EE5652EB-1724-4554-BDB0-EAFCEAFD476F}" srcOrd="1" destOrd="0" presId="urn:microsoft.com/office/officeart/2016/7/layout/BasicLinearProcessNumbered"/>
    <dgm:cxn modelId="{32700A98-A152-4349-9DD2-BA5A9241F30A}" type="presOf" srcId="{B75C223F-9E1F-45F5-A06F-6C3FA7BB910D}" destId="{CF61456D-E61D-41ED-99F8-34575A3D4811}" srcOrd="1" destOrd="0" presId="urn:microsoft.com/office/officeart/2016/7/layout/BasicLinearProcessNumbered"/>
    <dgm:cxn modelId="{470FB1AD-96C0-4278-AD9E-5432E0ADE673}" srcId="{030E992C-441B-4832-8163-7FEB83204566}" destId="{932F250B-D99B-471B-B297-0144FE12B08B}" srcOrd="1" destOrd="0" parTransId="{CDAEF7CE-70EC-4851-BDB7-49A3132825C9}" sibTransId="{B0AA16AB-E0F2-4580-B706-4A95EEF1DFA4}"/>
    <dgm:cxn modelId="{3BB5EFB8-644F-483B-A9FD-18CE794F6C6B}" type="presOf" srcId="{932F250B-D99B-471B-B297-0144FE12B08B}" destId="{036DAD9F-FC5F-45B7-9D2F-10CCC1AEC949}" srcOrd="1" destOrd="0" presId="urn:microsoft.com/office/officeart/2016/7/layout/BasicLinearProcessNumbered"/>
    <dgm:cxn modelId="{B2FC43BC-F993-4F8D-B132-2D0D2CE64FC7}" type="presOf" srcId="{27727A35-2535-4411-BC70-F20DAD546997}" destId="{87FB594D-E8C9-4A1C-8145-58165178145E}" srcOrd="0" destOrd="0" presId="urn:microsoft.com/office/officeart/2016/7/layout/BasicLinearProcessNumbered"/>
    <dgm:cxn modelId="{9985C4BC-6193-4C6A-A823-B418A96C6342}" srcId="{030E992C-441B-4832-8163-7FEB83204566}" destId="{B75C223F-9E1F-45F5-A06F-6C3FA7BB910D}" srcOrd="2" destOrd="0" parTransId="{F18C56F6-E24C-4EA3-896D-FF72305957FB}" sibTransId="{27727A35-2535-4411-BC70-F20DAD546997}"/>
    <dgm:cxn modelId="{450C58C5-CB56-4E10-A4B9-3C57357330EC}" type="presOf" srcId="{030E992C-441B-4832-8163-7FEB83204566}" destId="{8B750401-460B-425A-B787-CD5E9609324C}" srcOrd="0" destOrd="0" presId="urn:microsoft.com/office/officeart/2016/7/layout/BasicLinearProcessNumbered"/>
    <dgm:cxn modelId="{A7D795D1-0D74-4518-9A35-C4FC71E608DD}" type="presOf" srcId="{B75C223F-9E1F-45F5-A06F-6C3FA7BB910D}" destId="{09A323F8-378D-4875-A318-7AF8232805B3}" srcOrd="0" destOrd="0" presId="urn:microsoft.com/office/officeart/2016/7/layout/BasicLinearProcessNumbered"/>
    <dgm:cxn modelId="{8C1DE9E2-3E3A-470D-AC17-385E09395CEE}" type="presOf" srcId="{B0AA16AB-E0F2-4580-B706-4A95EEF1DFA4}" destId="{C8E94A80-7C61-4EEE-9567-50BFC28EA52D}" srcOrd="0" destOrd="0" presId="urn:microsoft.com/office/officeart/2016/7/layout/BasicLinearProcessNumbered"/>
    <dgm:cxn modelId="{347407F5-C992-4CCB-8498-9AC537A5A29D}" type="presOf" srcId="{2E4B3A3B-3642-486B-BA06-E513195AF167}" destId="{7DBB9EA9-3C1E-43BD-A031-F2DE424EE67B}" srcOrd="1" destOrd="0" presId="urn:microsoft.com/office/officeart/2016/7/layout/BasicLinearProcessNumbered"/>
    <dgm:cxn modelId="{8DA7F7C4-9392-4152-9FB8-3CE523AE4C90}" type="presParOf" srcId="{8B750401-460B-425A-B787-CD5E9609324C}" destId="{04CFAEDC-999E-4742-B4E4-DB3EAEB8802D}" srcOrd="0" destOrd="0" presId="urn:microsoft.com/office/officeart/2016/7/layout/BasicLinearProcessNumbered"/>
    <dgm:cxn modelId="{3E0B567E-404F-4856-90A4-7123D0AF629D}" type="presParOf" srcId="{04CFAEDC-999E-4742-B4E4-DB3EAEB8802D}" destId="{834636A2-FD49-4406-B4CC-EC7B08BE239D}" srcOrd="0" destOrd="0" presId="urn:microsoft.com/office/officeart/2016/7/layout/BasicLinearProcessNumbered"/>
    <dgm:cxn modelId="{621040F7-FD8C-4B27-AA9F-F151F28F57E7}" type="presParOf" srcId="{04CFAEDC-999E-4742-B4E4-DB3EAEB8802D}" destId="{69D7109B-8F58-4502-9709-D6C7B1844788}" srcOrd="1" destOrd="0" presId="urn:microsoft.com/office/officeart/2016/7/layout/BasicLinearProcessNumbered"/>
    <dgm:cxn modelId="{D3D6FFAF-20F4-4D95-85DC-551E0822D22A}" type="presParOf" srcId="{04CFAEDC-999E-4742-B4E4-DB3EAEB8802D}" destId="{4BCCD2CD-DFB3-4FFB-9EC4-84F0C2EE9D2F}" srcOrd="2" destOrd="0" presId="urn:microsoft.com/office/officeart/2016/7/layout/BasicLinearProcessNumbered"/>
    <dgm:cxn modelId="{A9B10B2B-2B45-468A-BA2D-E51DC5456E00}" type="presParOf" srcId="{04CFAEDC-999E-4742-B4E4-DB3EAEB8802D}" destId="{EE5652EB-1724-4554-BDB0-EAFCEAFD476F}" srcOrd="3" destOrd="0" presId="urn:microsoft.com/office/officeart/2016/7/layout/BasicLinearProcessNumbered"/>
    <dgm:cxn modelId="{9CAA49EC-E606-4AC2-A633-E1A7D3191213}" type="presParOf" srcId="{8B750401-460B-425A-B787-CD5E9609324C}" destId="{847E0707-549C-43B5-A7D0-4DFE8E090835}" srcOrd="1" destOrd="0" presId="urn:microsoft.com/office/officeart/2016/7/layout/BasicLinearProcessNumbered"/>
    <dgm:cxn modelId="{485DFBCD-388A-40A4-AC82-A69AF2C01F61}" type="presParOf" srcId="{8B750401-460B-425A-B787-CD5E9609324C}" destId="{8CC3912E-2EBC-43AF-AF81-8274756F8456}" srcOrd="2" destOrd="0" presId="urn:microsoft.com/office/officeart/2016/7/layout/BasicLinearProcessNumbered"/>
    <dgm:cxn modelId="{F228E474-9611-479A-97F5-04575B52B350}" type="presParOf" srcId="{8CC3912E-2EBC-43AF-AF81-8274756F8456}" destId="{4D703C52-5F32-4981-B1EE-69C9196D3DA1}" srcOrd="0" destOrd="0" presId="urn:microsoft.com/office/officeart/2016/7/layout/BasicLinearProcessNumbered"/>
    <dgm:cxn modelId="{8DC789DA-A4E9-41C6-899D-07639561E0F8}" type="presParOf" srcId="{8CC3912E-2EBC-43AF-AF81-8274756F8456}" destId="{C8E94A80-7C61-4EEE-9567-50BFC28EA52D}" srcOrd="1" destOrd="0" presId="urn:microsoft.com/office/officeart/2016/7/layout/BasicLinearProcessNumbered"/>
    <dgm:cxn modelId="{DC8FB655-84E2-4D59-96DE-C5227D9824B2}" type="presParOf" srcId="{8CC3912E-2EBC-43AF-AF81-8274756F8456}" destId="{8C115C75-8D3B-4D50-892D-7C234E0FD3B4}" srcOrd="2" destOrd="0" presId="urn:microsoft.com/office/officeart/2016/7/layout/BasicLinearProcessNumbered"/>
    <dgm:cxn modelId="{097B092D-03F9-4A44-BF3C-C8AEDB8F9CE9}" type="presParOf" srcId="{8CC3912E-2EBC-43AF-AF81-8274756F8456}" destId="{036DAD9F-FC5F-45B7-9D2F-10CCC1AEC949}" srcOrd="3" destOrd="0" presId="urn:microsoft.com/office/officeart/2016/7/layout/BasicLinearProcessNumbered"/>
    <dgm:cxn modelId="{920AD8DC-0D04-4231-9CAA-163A933A1BE2}" type="presParOf" srcId="{8B750401-460B-425A-B787-CD5E9609324C}" destId="{7A366FC4-E9E1-48CA-A869-07DD5BBCC688}" srcOrd="3" destOrd="0" presId="urn:microsoft.com/office/officeart/2016/7/layout/BasicLinearProcessNumbered"/>
    <dgm:cxn modelId="{AFBE1336-D5B4-4ED3-A0D9-F125E976E1F1}" type="presParOf" srcId="{8B750401-460B-425A-B787-CD5E9609324C}" destId="{BBEA2E88-03AE-4BE7-9545-1E3A758DDA42}" srcOrd="4" destOrd="0" presId="urn:microsoft.com/office/officeart/2016/7/layout/BasicLinearProcessNumbered"/>
    <dgm:cxn modelId="{1BEA8234-A09D-4002-942E-AFAD28A695EE}" type="presParOf" srcId="{BBEA2E88-03AE-4BE7-9545-1E3A758DDA42}" destId="{09A323F8-378D-4875-A318-7AF8232805B3}" srcOrd="0" destOrd="0" presId="urn:microsoft.com/office/officeart/2016/7/layout/BasicLinearProcessNumbered"/>
    <dgm:cxn modelId="{AE5115DF-06C7-427E-9F54-E5330B24F2EE}" type="presParOf" srcId="{BBEA2E88-03AE-4BE7-9545-1E3A758DDA42}" destId="{87FB594D-E8C9-4A1C-8145-58165178145E}" srcOrd="1" destOrd="0" presId="urn:microsoft.com/office/officeart/2016/7/layout/BasicLinearProcessNumbered"/>
    <dgm:cxn modelId="{10EB65BC-3ECD-4C90-9F8B-0F25A17D2141}" type="presParOf" srcId="{BBEA2E88-03AE-4BE7-9545-1E3A758DDA42}" destId="{2469E5F0-D952-4E14-A1B2-7547AABBE026}" srcOrd="2" destOrd="0" presId="urn:microsoft.com/office/officeart/2016/7/layout/BasicLinearProcessNumbered"/>
    <dgm:cxn modelId="{AEC8E62D-7F56-4B33-9846-6A09DA07ADA8}" type="presParOf" srcId="{BBEA2E88-03AE-4BE7-9545-1E3A758DDA42}" destId="{CF61456D-E61D-41ED-99F8-34575A3D4811}" srcOrd="3" destOrd="0" presId="urn:microsoft.com/office/officeart/2016/7/layout/BasicLinearProcessNumbered"/>
    <dgm:cxn modelId="{0D40BA99-D78F-4BEF-89FD-CA43F93D2D72}" type="presParOf" srcId="{8B750401-460B-425A-B787-CD5E9609324C}" destId="{A1C5E266-4AB5-4FF2-845F-C0C8E605650E}" srcOrd="5" destOrd="0" presId="urn:microsoft.com/office/officeart/2016/7/layout/BasicLinearProcessNumbered"/>
    <dgm:cxn modelId="{975F4996-6448-4E52-9A70-AAC74078E7C8}" type="presParOf" srcId="{8B750401-460B-425A-B787-CD5E9609324C}" destId="{7273377E-9129-48CE-A52E-266570E6E778}" srcOrd="6" destOrd="0" presId="urn:microsoft.com/office/officeart/2016/7/layout/BasicLinearProcessNumbered"/>
    <dgm:cxn modelId="{88FEAC57-21CA-4E67-996F-1926E2689D75}" type="presParOf" srcId="{7273377E-9129-48CE-A52E-266570E6E778}" destId="{57492D93-A136-4849-B0A3-F39233F02AD4}" srcOrd="0" destOrd="0" presId="urn:microsoft.com/office/officeart/2016/7/layout/BasicLinearProcessNumbered"/>
    <dgm:cxn modelId="{E6C40B91-8E1A-4E3D-B0C3-889FC2A1B558}" type="presParOf" srcId="{7273377E-9129-48CE-A52E-266570E6E778}" destId="{165EFDC6-06AA-40D4-B060-026389A41FFD}" srcOrd="1" destOrd="0" presId="urn:microsoft.com/office/officeart/2016/7/layout/BasicLinearProcessNumbered"/>
    <dgm:cxn modelId="{942A877A-D786-4EC0-8D60-9A7DE275480C}" type="presParOf" srcId="{7273377E-9129-48CE-A52E-266570E6E778}" destId="{DE5F5F4D-CF1F-46E3-ABFB-E5750FFA4741}" srcOrd="2" destOrd="0" presId="urn:microsoft.com/office/officeart/2016/7/layout/BasicLinearProcessNumbered"/>
    <dgm:cxn modelId="{C6109821-1FA8-4718-9752-C05D8C018292}" type="presParOf" srcId="{7273377E-9129-48CE-A52E-266570E6E778}" destId="{7DBB9EA9-3C1E-43BD-A031-F2DE424EE67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38120B3-DC12-4BC1-B924-4F439CDB94B0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2E202921-B098-4FF0-B0A6-622314E32BE4}">
      <dgm:prSet phldrT="[Tekst]"/>
      <dgm:spPr/>
      <dgm:t>
        <a:bodyPr/>
        <a:lstStyle/>
        <a:p>
          <a:r>
            <a:rPr lang="da-DK" b="1" dirty="0"/>
            <a:t>Mulig løsning:</a:t>
          </a:r>
        </a:p>
        <a:p>
          <a:r>
            <a:rPr lang="en-US" noProof="0" dirty="0" err="1"/>
            <a:t>Forbedre</a:t>
          </a:r>
          <a:r>
            <a:rPr lang="en-US" noProof="0" dirty="0"/>
            <a:t> </a:t>
          </a:r>
          <a:r>
            <a:rPr lang="en-US" noProof="0" dirty="0" err="1"/>
            <a:t>manuelle</a:t>
          </a:r>
          <a:r>
            <a:rPr lang="en-US" noProof="0" dirty="0"/>
            <a:t> </a:t>
          </a:r>
          <a:r>
            <a:rPr lang="en-US" noProof="0" dirty="0" err="1"/>
            <a:t>handlinger</a:t>
          </a:r>
          <a:r>
            <a:rPr lang="en-US" noProof="0" dirty="0"/>
            <a:t> I den </a:t>
          </a:r>
          <a:r>
            <a:rPr lang="en-US" noProof="0" dirty="0" err="1"/>
            <a:t>nuværende</a:t>
          </a:r>
          <a:r>
            <a:rPr lang="en-US" noProof="0" dirty="0"/>
            <a:t> </a:t>
          </a:r>
          <a:r>
            <a:rPr lang="en-US" noProof="0" dirty="0" err="1"/>
            <a:t>kontekst</a:t>
          </a:r>
          <a:r>
            <a:rPr lang="en-US" noProof="0" dirty="0"/>
            <a:t>.</a:t>
          </a:r>
        </a:p>
      </dgm:t>
    </dgm:pt>
    <dgm:pt modelId="{58634F26-34A3-4DD4-A4C6-7FEB7D3D455B}" type="parTrans" cxnId="{3220D23C-E271-4177-B368-BFDE8394AE69}">
      <dgm:prSet/>
      <dgm:spPr/>
      <dgm:t>
        <a:bodyPr/>
        <a:lstStyle/>
        <a:p>
          <a:endParaRPr lang="da-DK"/>
        </a:p>
      </dgm:t>
    </dgm:pt>
    <dgm:pt modelId="{69BCC0F4-7DBE-4CD5-AA44-93AF9B7EEE60}" type="sibTrans" cxnId="{3220D23C-E271-4177-B368-BFDE8394AE69}">
      <dgm:prSet/>
      <dgm:spPr/>
      <dgm:t>
        <a:bodyPr/>
        <a:lstStyle/>
        <a:p>
          <a:endParaRPr lang="da-DK"/>
        </a:p>
      </dgm:t>
    </dgm:pt>
    <dgm:pt modelId="{4A4933AD-BBAD-4329-8D0D-F84DDB1EF602}">
      <dgm:prSet phldrT="[Tekst]"/>
      <dgm:spPr/>
      <dgm:t>
        <a:bodyPr/>
        <a:lstStyle/>
        <a:p>
          <a:r>
            <a:rPr lang="da-DK" b="1" dirty="0"/>
            <a:t>Mulig løsning:</a:t>
          </a:r>
        </a:p>
        <a:p>
          <a:r>
            <a:rPr lang="en-US" b="0" noProof="0" dirty="0"/>
            <a:t>Balancer </a:t>
          </a:r>
          <a:r>
            <a:rPr lang="en-US" b="0" noProof="0" dirty="0" err="1"/>
            <a:t>teknologivalg</a:t>
          </a:r>
          <a:r>
            <a:rPr lang="en-US" b="0" noProof="0" dirty="0"/>
            <a:t> </a:t>
          </a:r>
          <a:r>
            <a:rPr lang="en-US" b="0" noProof="0" dirty="0" err="1"/>
            <a:t>til</a:t>
          </a:r>
          <a:r>
            <a:rPr lang="en-US" b="0" noProof="0" dirty="0"/>
            <a:t> same </a:t>
          </a:r>
          <a:r>
            <a:rPr lang="en-US" b="0" noProof="0" dirty="0" err="1"/>
            <a:t>leverandør</a:t>
          </a:r>
          <a:r>
            <a:rPr lang="en-US" b="0" noProof="0" dirty="0"/>
            <a:t> </a:t>
          </a:r>
          <a:r>
            <a:rPr lang="en-US" b="0" noProof="0" dirty="0" err="1"/>
            <a:t>og</a:t>
          </a:r>
          <a:r>
            <a:rPr lang="en-US" b="0" noProof="0" dirty="0"/>
            <a:t> </a:t>
          </a:r>
          <a:r>
            <a:rPr lang="en-US" b="0" noProof="0" dirty="0" err="1"/>
            <a:t>supportniveau</a:t>
          </a:r>
          <a:r>
            <a:rPr lang="en-US" b="0" noProof="0" dirty="0"/>
            <a:t>.</a:t>
          </a:r>
        </a:p>
      </dgm:t>
    </dgm:pt>
    <dgm:pt modelId="{EE9AE350-1CC1-4E7C-8A20-33983C7BC926}" type="parTrans" cxnId="{AAC148B6-7630-4A54-94F2-78D17E350A86}">
      <dgm:prSet/>
      <dgm:spPr/>
      <dgm:t>
        <a:bodyPr/>
        <a:lstStyle/>
        <a:p>
          <a:endParaRPr lang="da-DK"/>
        </a:p>
      </dgm:t>
    </dgm:pt>
    <dgm:pt modelId="{5481E2C8-CE96-4B83-BCCC-C62717EB8766}" type="sibTrans" cxnId="{AAC148B6-7630-4A54-94F2-78D17E350A86}">
      <dgm:prSet/>
      <dgm:spPr/>
      <dgm:t>
        <a:bodyPr/>
        <a:lstStyle/>
        <a:p>
          <a:endParaRPr lang="da-DK"/>
        </a:p>
      </dgm:t>
    </dgm:pt>
    <dgm:pt modelId="{80C3A604-DB5D-46A6-9309-4C555C6CBDBA}">
      <dgm:prSet phldrT="[Tekst]"/>
      <dgm:spPr/>
      <dgm:t>
        <a:bodyPr/>
        <a:lstStyle/>
        <a:p>
          <a:r>
            <a:rPr lang="da-DK" b="1" dirty="0"/>
            <a:t>Mulig løsning:</a:t>
          </a:r>
        </a:p>
        <a:p>
          <a:r>
            <a:rPr lang="en-US" noProof="0" dirty="0" err="1"/>
            <a:t>Initier</a:t>
          </a:r>
          <a:r>
            <a:rPr lang="en-US" noProof="0" dirty="0"/>
            <a:t> </a:t>
          </a:r>
          <a:r>
            <a:rPr lang="en-US" noProof="0" dirty="0" err="1"/>
            <a:t>og</a:t>
          </a:r>
          <a:r>
            <a:rPr lang="en-US" noProof="0" dirty="0"/>
            <a:t> implementer et SD-WAN-</a:t>
          </a:r>
          <a:r>
            <a:rPr lang="en-US" noProof="0" dirty="0" err="1"/>
            <a:t>projekt</a:t>
          </a:r>
          <a:r>
            <a:rPr lang="en-US" noProof="0" dirty="0"/>
            <a:t> der </a:t>
          </a:r>
          <a:r>
            <a:rPr lang="en-US" noProof="0" dirty="0" err="1"/>
            <a:t>migrerer</a:t>
          </a:r>
          <a:r>
            <a:rPr lang="en-US" noProof="0" dirty="0"/>
            <a:t> </a:t>
          </a:r>
          <a:r>
            <a:rPr lang="en-US" noProof="0" dirty="0" err="1"/>
            <a:t>fra</a:t>
          </a:r>
          <a:r>
            <a:rPr lang="en-US" noProof="0" dirty="0"/>
            <a:t> VPN </a:t>
          </a:r>
          <a:r>
            <a:rPr lang="en-US" noProof="0" dirty="0" err="1"/>
            <a:t>til</a:t>
          </a:r>
          <a:r>
            <a:rPr lang="en-US" noProof="0" dirty="0"/>
            <a:t> AWS Direct Connect.</a:t>
          </a:r>
        </a:p>
      </dgm:t>
    </dgm:pt>
    <dgm:pt modelId="{037861CF-E0F6-4685-8BD2-DCF6E3CF36BC}" type="parTrans" cxnId="{05DDE6ED-9F01-403A-A21D-37B6480A3596}">
      <dgm:prSet/>
      <dgm:spPr/>
      <dgm:t>
        <a:bodyPr/>
        <a:lstStyle/>
        <a:p>
          <a:endParaRPr lang="da-DK"/>
        </a:p>
      </dgm:t>
    </dgm:pt>
    <dgm:pt modelId="{A5324C00-4FF3-43D6-A123-40019CC4A7B6}" type="sibTrans" cxnId="{05DDE6ED-9F01-403A-A21D-37B6480A3596}">
      <dgm:prSet/>
      <dgm:spPr/>
      <dgm:t>
        <a:bodyPr/>
        <a:lstStyle/>
        <a:p>
          <a:endParaRPr lang="da-DK"/>
        </a:p>
      </dgm:t>
    </dgm:pt>
    <dgm:pt modelId="{321E1BD2-3973-4A5A-96FE-604B3D608FE5}" type="pres">
      <dgm:prSet presAssocID="{B38120B3-DC12-4BC1-B924-4F439CDB94B0}" presName="linearFlow" presStyleCnt="0">
        <dgm:presLayoutVars>
          <dgm:dir/>
          <dgm:resizeHandles val="exact"/>
        </dgm:presLayoutVars>
      </dgm:prSet>
      <dgm:spPr/>
    </dgm:pt>
    <dgm:pt modelId="{25185EEC-2557-4AD9-B0CB-82CA4E03EDE6}" type="pres">
      <dgm:prSet presAssocID="{2E202921-B098-4FF0-B0A6-622314E32BE4}" presName="composite" presStyleCnt="0"/>
      <dgm:spPr/>
    </dgm:pt>
    <dgm:pt modelId="{0851ABED-B3F1-46DD-A5FA-081229751868}" type="pres">
      <dgm:prSet presAssocID="{2E202921-B098-4FF0-B0A6-622314E32BE4}" presName="imgShp" presStyleLbl="fgImgPlace1" presStyleIdx="0" presStyleCnt="3"/>
      <dgm:spPr>
        <a:solidFill>
          <a:schemeClr val="accent1">
            <a:tint val="50000"/>
            <a:hueOff val="0"/>
            <a:satOff val="0"/>
            <a:lumOff val="0"/>
          </a:schemeClr>
        </a:solidFill>
      </dgm:spPr>
    </dgm:pt>
    <dgm:pt modelId="{2DE15DD6-69AD-4F9C-9DB2-7DCD5813F3FA}" type="pres">
      <dgm:prSet presAssocID="{2E202921-B098-4FF0-B0A6-622314E32BE4}" presName="txShp" presStyleLbl="node1" presStyleIdx="0" presStyleCnt="3">
        <dgm:presLayoutVars>
          <dgm:bulletEnabled val="1"/>
        </dgm:presLayoutVars>
      </dgm:prSet>
      <dgm:spPr/>
    </dgm:pt>
    <dgm:pt modelId="{FB664683-6FFE-4793-8CD7-9ADCC66B3AE3}" type="pres">
      <dgm:prSet presAssocID="{69BCC0F4-7DBE-4CD5-AA44-93AF9B7EEE60}" presName="spacing" presStyleCnt="0"/>
      <dgm:spPr/>
    </dgm:pt>
    <dgm:pt modelId="{4EE47665-0103-40F2-9246-6F4BAAC2DC2D}" type="pres">
      <dgm:prSet presAssocID="{4A4933AD-BBAD-4329-8D0D-F84DDB1EF602}" presName="composite" presStyleCnt="0"/>
      <dgm:spPr/>
    </dgm:pt>
    <dgm:pt modelId="{86DE9D47-F484-4146-8437-9ADD09073F46}" type="pres">
      <dgm:prSet presAssocID="{4A4933AD-BBAD-4329-8D0D-F84DDB1EF602}" presName="imgShp" presStyleLbl="fgImgPlace1" presStyleIdx="1" presStyleCnt="3"/>
      <dgm:spPr>
        <a:solidFill>
          <a:schemeClr val="accent1">
            <a:tint val="50000"/>
            <a:hueOff val="0"/>
            <a:satOff val="0"/>
            <a:lumOff val="0"/>
          </a:schemeClr>
        </a:solidFill>
      </dgm:spPr>
    </dgm:pt>
    <dgm:pt modelId="{EE289D95-E70D-4072-A5C5-917B635B3B64}" type="pres">
      <dgm:prSet presAssocID="{4A4933AD-BBAD-4329-8D0D-F84DDB1EF602}" presName="txShp" presStyleLbl="node1" presStyleIdx="1" presStyleCnt="3">
        <dgm:presLayoutVars>
          <dgm:bulletEnabled val="1"/>
        </dgm:presLayoutVars>
      </dgm:prSet>
      <dgm:spPr/>
    </dgm:pt>
    <dgm:pt modelId="{607C9805-95B9-46E2-AB24-D33E43DCBF5C}" type="pres">
      <dgm:prSet presAssocID="{5481E2C8-CE96-4B83-BCCC-C62717EB8766}" presName="spacing" presStyleCnt="0"/>
      <dgm:spPr/>
    </dgm:pt>
    <dgm:pt modelId="{43D944D6-84C7-4D92-B472-08F6F8779057}" type="pres">
      <dgm:prSet presAssocID="{80C3A604-DB5D-46A6-9309-4C555C6CBDBA}" presName="composite" presStyleCnt="0"/>
      <dgm:spPr/>
    </dgm:pt>
    <dgm:pt modelId="{C3DD7391-3DE9-42D6-98F2-D965C1AF29F5}" type="pres">
      <dgm:prSet presAssocID="{80C3A604-DB5D-46A6-9309-4C555C6CBDBA}" presName="imgShp" presStyleLbl="fgImgPlace1" presStyleIdx="2" presStyleCnt="3"/>
      <dgm:spPr>
        <a:solidFill>
          <a:schemeClr val="accent1">
            <a:tint val="50000"/>
            <a:hueOff val="0"/>
            <a:satOff val="0"/>
            <a:lumOff val="0"/>
          </a:schemeClr>
        </a:solidFill>
      </dgm:spPr>
    </dgm:pt>
    <dgm:pt modelId="{B512D35B-557F-4B82-BF08-CF01926C8209}" type="pres">
      <dgm:prSet presAssocID="{80C3A604-DB5D-46A6-9309-4C555C6CBDBA}" presName="txShp" presStyleLbl="node1" presStyleIdx="2" presStyleCnt="3">
        <dgm:presLayoutVars>
          <dgm:bulletEnabled val="1"/>
        </dgm:presLayoutVars>
      </dgm:prSet>
      <dgm:spPr/>
    </dgm:pt>
  </dgm:ptLst>
  <dgm:cxnLst>
    <dgm:cxn modelId="{F604C233-16F4-419C-8618-15974F4DD4B9}" type="presOf" srcId="{B38120B3-DC12-4BC1-B924-4F439CDB94B0}" destId="{321E1BD2-3973-4A5A-96FE-604B3D608FE5}" srcOrd="0" destOrd="0" presId="urn:microsoft.com/office/officeart/2005/8/layout/vList3"/>
    <dgm:cxn modelId="{57BE6C39-8F86-4962-BA5A-829D9F255F68}" type="presOf" srcId="{4A4933AD-BBAD-4329-8D0D-F84DDB1EF602}" destId="{EE289D95-E70D-4072-A5C5-917B635B3B64}" srcOrd="0" destOrd="0" presId="urn:microsoft.com/office/officeart/2005/8/layout/vList3"/>
    <dgm:cxn modelId="{3220D23C-E271-4177-B368-BFDE8394AE69}" srcId="{B38120B3-DC12-4BC1-B924-4F439CDB94B0}" destId="{2E202921-B098-4FF0-B0A6-622314E32BE4}" srcOrd="0" destOrd="0" parTransId="{58634F26-34A3-4DD4-A4C6-7FEB7D3D455B}" sibTransId="{69BCC0F4-7DBE-4CD5-AA44-93AF9B7EEE60}"/>
    <dgm:cxn modelId="{FD1E0A72-F994-49B5-9858-9232540B638E}" type="presOf" srcId="{80C3A604-DB5D-46A6-9309-4C555C6CBDBA}" destId="{B512D35B-557F-4B82-BF08-CF01926C8209}" srcOrd="0" destOrd="0" presId="urn:microsoft.com/office/officeart/2005/8/layout/vList3"/>
    <dgm:cxn modelId="{6163FF96-558A-4FB1-88E3-A675AE43306A}" type="presOf" srcId="{2E202921-B098-4FF0-B0A6-622314E32BE4}" destId="{2DE15DD6-69AD-4F9C-9DB2-7DCD5813F3FA}" srcOrd="0" destOrd="0" presId="urn:microsoft.com/office/officeart/2005/8/layout/vList3"/>
    <dgm:cxn modelId="{AAC148B6-7630-4A54-94F2-78D17E350A86}" srcId="{B38120B3-DC12-4BC1-B924-4F439CDB94B0}" destId="{4A4933AD-BBAD-4329-8D0D-F84DDB1EF602}" srcOrd="1" destOrd="0" parTransId="{EE9AE350-1CC1-4E7C-8A20-33983C7BC926}" sibTransId="{5481E2C8-CE96-4B83-BCCC-C62717EB8766}"/>
    <dgm:cxn modelId="{05DDE6ED-9F01-403A-A21D-37B6480A3596}" srcId="{B38120B3-DC12-4BC1-B924-4F439CDB94B0}" destId="{80C3A604-DB5D-46A6-9309-4C555C6CBDBA}" srcOrd="2" destOrd="0" parTransId="{037861CF-E0F6-4685-8BD2-DCF6E3CF36BC}" sibTransId="{A5324C00-4FF3-43D6-A123-40019CC4A7B6}"/>
    <dgm:cxn modelId="{9F2AF9B2-AB31-4FCC-ADBB-A5DF709F6AC0}" type="presParOf" srcId="{321E1BD2-3973-4A5A-96FE-604B3D608FE5}" destId="{25185EEC-2557-4AD9-B0CB-82CA4E03EDE6}" srcOrd="0" destOrd="0" presId="urn:microsoft.com/office/officeart/2005/8/layout/vList3"/>
    <dgm:cxn modelId="{CFF2E781-43AE-4759-999E-1300CAC0F88F}" type="presParOf" srcId="{25185EEC-2557-4AD9-B0CB-82CA4E03EDE6}" destId="{0851ABED-B3F1-46DD-A5FA-081229751868}" srcOrd="0" destOrd="0" presId="urn:microsoft.com/office/officeart/2005/8/layout/vList3"/>
    <dgm:cxn modelId="{DAF87715-20CF-4C1A-A0C4-644C1703776A}" type="presParOf" srcId="{25185EEC-2557-4AD9-B0CB-82CA4E03EDE6}" destId="{2DE15DD6-69AD-4F9C-9DB2-7DCD5813F3FA}" srcOrd="1" destOrd="0" presId="urn:microsoft.com/office/officeart/2005/8/layout/vList3"/>
    <dgm:cxn modelId="{9CC66F8A-6985-41E5-89CD-25BA83024075}" type="presParOf" srcId="{321E1BD2-3973-4A5A-96FE-604B3D608FE5}" destId="{FB664683-6FFE-4793-8CD7-9ADCC66B3AE3}" srcOrd="1" destOrd="0" presId="urn:microsoft.com/office/officeart/2005/8/layout/vList3"/>
    <dgm:cxn modelId="{4CDE8A04-0BD3-42F2-A530-519F8A105AF9}" type="presParOf" srcId="{321E1BD2-3973-4A5A-96FE-604B3D608FE5}" destId="{4EE47665-0103-40F2-9246-6F4BAAC2DC2D}" srcOrd="2" destOrd="0" presId="urn:microsoft.com/office/officeart/2005/8/layout/vList3"/>
    <dgm:cxn modelId="{B9DACFAA-991D-47B6-89B5-908F88E88D9B}" type="presParOf" srcId="{4EE47665-0103-40F2-9246-6F4BAAC2DC2D}" destId="{86DE9D47-F484-4146-8437-9ADD09073F46}" srcOrd="0" destOrd="0" presId="urn:microsoft.com/office/officeart/2005/8/layout/vList3"/>
    <dgm:cxn modelId="{3D36985F-A62E-4953-AA19-6561C712832F}" type="presParOf" srcId="{4EE47665-0103-40F2-9246-6F4BAAC2DC2D}" destId="{EE289D95-E70D-4072-A5C5-917B635B3B64}" srcOrd="1" destOrd="0" presId="urn:microsoft.com/office/officeart/2005/8/layout/vList3"/>
    <dgm:cxn modelId="{D29F51F7-2B13-4705-9E48-129FDAE22DFB}" type="presParOf" srcId="{321E1BD2-3973-4A5A-96FE-604B3D608FE5}" destId="{607C9805-95B9-46E2-AB24-D33E43DCBF5C}" srcOrd="3" destOrd="0" presId="urn:microsoft.com/office/officeart/2005/8/layout/vList3"/>
    <dgm:cxn modelId="{C03CD548-482E-49CF-B65B-5C2FD84B1C3C}" type="presParOf" srcId="{321E1BD2-3973-4A5A-96FE-604B3D608FE5}" destId="{43D944D6-84C7-4D92-B472-08F6F8779057}" srcOrd="4" destOrd="0" presId="urn:microsoft.com/office/officeart/2005/8/layout/vList3"/>
    <dgm:cxn modelId="{D1D4A7F0-AD04-47B7-9109-1A11BA397871}" type="presParOf" srcId="{43D944D6-84C7-4D92-B472-08F6F8779057}" destId="{C3DD7391-3DE9-42D6-98F2-D965C1AF29F5}" srcOrd="0" destOrd="0" presId="urn:microsoft.com/office/officeart/2005/8/layout/vList3"/>
    <dgm:cxn modelId="{1FCD2CDF-1727-44E5-AB31-8B55C8C8A2BF}" type="presParOf" srcId="{43D944D6-84C7-4D92-B472-08F6F8779057}" destId="{B512D35B-557F-4B82-BF08-CF01926C820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7606B0-204F-4E0D-B3C4-D60FF78AFBB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6C29F1F-B1F2-48F3-9BB2-B829D02DD4CE}">
      <dgm:prSet custT="1"/>
      <dgm:spPr/>
      <dgm:t>
        <a:bodyPr/>
        <a:lstStyle/>
        <a:p>
          <a:r>
            <a:rPr lang="da-DK" sz="2800" b="1" dirty="0"/>
            <a:t>Grundprincipper</a:t>
          </a:r>
          <a:r>
            <a:rPr lang="da-DK" sz="1300" b="1" dirty="0"/>
            <a:t>:</a:t>
          </a:r>
          <a:endParaRPr lang="en-US" sz="1300" dirty="0"/>
        </a:p>
      </dgm:t>
    </dgm:pt>
    <dgm:pt modelId="{81E12744-27F0-4950-8273-DC9B3B2FA0DC}" type="parTrans" cxnId="{C6E73F3A-8AEF-44DC-BC5F-3D4BAE85D87A}">
      <dgm:prSet/>
      <dgm:spPr/>
      <dgm:t>
        <a:bodyPr/>
        <a:lstStyle/>
        <a:p>
          <a:endParaRPr lang="en-US"/>
        </a:p>
      </dgm:t>
    </dgm:pt>
    <dgm:pt modelId="{80CEC711-D84E-4BD2-BC3B-891B5FED0618}" type="sibTrans" cxnId="{C6E73F3A-8AEF-44DC-BC5F-3D4BAE85D87A}">
      <dgm:prSet/>
      <dgm:spPr/>
      <dgm:t>
        <a:bodyPr/>
        <a:lstStyle/>
        <a:p>
          <a:endParaRPr lang="en-US"/>
        </a:p>
      </dgm:t>
    </dgm:pt>
    <dgm:pt modelId="{A2644970-5E9B-4831-A577-CA63D1808394}">
      <dgm:prSet/>
      <dgm:spPr/>
      <dgm:t>
        <a:bodyPr/>
        <a:lstStyle/>
        <a:p>
          <a:r>
            <a:rPr lang="da-DK" b="1" dirty="0"/>
            <a:t>Serviceintegration</a:t>
          </a:r>
          <a:r>
            <a:rPr lang="da-DK" dirty="0"/>
            <a:t>: Samle og koordinere tjenester fra flere leverandører til én sammenhængende serviceleverance.</a:t>
          </a:r>
          <a:endParaRPr lang="en-US" dirty="0"/>
        </a:p>
      </dgm:t>
    </dgm:pt>
    <dgm:pt modelId="{DFAE8171-3E7C-4326-8B41-52D209C99300}" type="parTrans" cxnId="{FD1AAF7F-3007-43AF-AF4D-82691A22BBDF}">
      <dgm:prSet/>
      <dgm:spPr/>
      <dgm:t>
        <a:bodyPr/>
        <a:lstStyle/>
        <a:p>
          <a:endParaRPr lang="en-US"/>
        </a:p>
      </dgm:t>
    </dgm:pt>
    <dgm:pt modelId="{20E39291-526B-4A92-B60A-DD585F8063E2}" type="sibTrans" cxnId="{FD1AAF7F-3007-43AF-AF4D-82691A22BBDF}">
      <dgm:prSet/>
      <dgm:spPr/>
      <dgm:t>
        <a:bodyPr/>
        <a:lstStyle/>
        <a:p>
          <a:endParaRPr lang="en-US"/>
        </a:p>
      </dgm:t>
    </dgm:pt>
    <dgm:pt modelId="{2682575A-F21C-42C7-8A43-2D5D7D0C7D04}">
      <dgm:prSet/>
      <dgm:spPr/>
      <dgm:t>
        <a:bodyPr/>
        <a:lstStyle/>
        <a:p>
          <a:r>
            <a:rPr lang="da-DK" b="1" dirty="0"/>
            <a:t>Styringsmodel</a:t>
          </a:r>
          <a:r>
            <a:rPr lang="da-DK" dirty="0"/>
            <a:t>: Én funktion (intern eller ekstern) har ansvar for </a:t>
          </a:r>
          <a:r>
            <a:rPr lang="da-DK" dirty="0" err="1"/>
            <a:t>governance</a:t>
          </a:r>
          <a:r>
            <a:rPr lang="da-DK" dirty="0"/>
            <a:t>, performance og koordinering på tværs af leverandører.</a:t>
          </a:r>
          <a:endParaRPr lang="en-US" dirty="0"/>
        </a:p>
      </dgm:t>
    </dgm:pt>
    <dgm:pt modelId="{03B19421-2AF4-45C8-9B81-63B96F97B3D2}" type="parTrans" cxnId="{5530655F-B8B4-4F79-812D-31DC16B4B7AD}">
      <dgm:prSet/>
      <dgm:spPr/>
      <dgm:t>
        <a:bodyPr/>
        <a:lstStyle/>
        <a:p>
          <a:endParaRPr lang="en-US"/>
        </a:p>
      </dgm:t>
    </dgm:pt>
    <dgm:pt modelId="{6FD1FD70-C7D4-401F-9ECD-4603F03480AD}" type="sibTrans" cxnId="{5530655F-B8B4-4F79-812D-31DC16B4B7AD}">
      <dgm:prSet/>
      <dgm:spPr/>
      <dgm:t>
        <a:bodyPr/>
        <a:lstStyle/>
        <a:p>
          <a:endParaRPr lang="en-US"/>
        </a:p>
      </dgm:t>
    </dgm:pt>
    <dgm:pt modelId="{C8C70EDF-B68B-42BF-BD42-B2DB569C3BB1}">
      <dgm:prSet/>
      <dgm:spPr/>
      <dgm:t>
        <a:bodyPr/>
        <a:lstStyle/>
        <a:p>
          <a:r>
            <a:rPr lang="da-DK" dirty="0"/>
            <a:t>Hos Velliv står vores leverandør Cognizant for ”hænder og fødder” i cloud-stakken, mens Velliv og  Operations er </a:t>
          </a:r>
          <a:r>
            <a:rPr lang="da-DK" b="1" dirty="0"/>
            <a:t>facilitatorer</a:t>
          </a:r>
          <a:r>
            <a:rPr lang="da-DK" dirty="0"/>
            <a:t> og </a:t>
          </a:r>
          <a:r>
            <a:rPr lang="da-DK" b="1" dirty="0"/>
            <a:t>beslutningstagere - inkl. i PaaS og SaaS-konteksten</a:t>
          </a:r>
          <a:r>
            <a:rPr lang="da-DK" dirty="0"/>
            <a:t>.</a:t>
          </a:r>
          <a:endParaRPr lang="en-US" dirty="0"/>
        </a:p>
      </dgm:t>
    </dgm:pt>
    <dgm:pt modelId="{F1085DB7-3BA3-4268-A4A1-1798DE0F73A4}" type="parTrans" cxnId="{7C762D08-FD8C-407A-83F6-3AC3435301C0}">
      <dgm:prSet/>
      <dgm:spPr/>
      <dgm:t>
        <a:bodyPr/>
        <a:lstStyle/>
        <a:p>
          <a:endParaRPr lang="en-US"/>
        </a:p>
      </dgm:t>
    </dgm:pt>
    <dgm:pt modelId="{295653A1-5FB8-4455-80A5-4732DF543214}" type="sibTrans" cxnId="{7C762D08-FD8C-407A-83F6-3AC3435301C0}">
      <dgm:prSet/>
      <dgm:spPr/>
      <dgm:t>
        <a:bodyPr/>
        <a:lstStyle/>
        <a:p>
          <a:endParaRPr lang="en-US"/>
        </a:p>
      </dgm:t>
    </dgm:pt>
    <dgm:pt modelId="{79A84FA3-A32D-42A1-BF32-34D6583ED3A2}" type="pres">
      <dgm:prSet presAssocID="{F37606B0-204F-4E0D-B3C4-D60FF78AFBB9}" presName="linear" presStyleCnt="0">
        <dgm:presLayoutVars>
          <dgm:animLvl val="lvl"/>
          <dgm:resizeHandles val="exact"/>
        </dgm:presLayoutVars>
      </dgm:prSet>
      <dgm:spPr/>
    </dgm:pt>
    <dgm:pt modelId="{464889BF-2672-48EA-9A20-FC271105DC9B}" type="pres">
      <dgm:prSet presAssocID="{A6C29F1F-B1F2-48F3-9BB2-B829D02DD4C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2F19111-B825-4E10-9885-49E377AB6B21}" type="pres">
      <dgm:prSet presAssocID="{80CEC711-D84E-4BD2-BC3B-891B5FED0618}" presName="spacer" presStyleCnt="0"/>
      <dgm:spPr/>
    </dgm:pt>
    <dgm:pt modelId="{48974659-8517-4087-B3BC-30D609245B73}" type="pres">
      <dgm:prSet presAssocID="{A2644970-5E9B-4831-A577-CA63D180839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2D86F18-4AA1-4D24-A158-36687B10CF98}" type="pres">
      <dgm:prSet presAssocID="{20E39291-526B-4A92-B60A-DD585F8063E2}" presName="spacer" presStyleCnt="0"/>
      <dgm:spPr/>
    </dgm:pt>
    <dgm:pt modelId="{08D8F1DA-4202-48AF-93D9-7D2F68CB74D6}" type="pres">
      <dgm:prSet presAssocID="{2682575A-F21C-42C7-8A43-2D5D7D0C7D0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8AD9370-1A6A-426E-B456-3265DB0A5D41}" type="pres">
      <dgm:prSet presAssocID="{6FD1FD70-C7D4-401F-9ECD-4603F03480AD}" presName="spacer" presStyleCnt="0"/>
      <dgm:spPr/>
    </dgm:pt>
    <dgm:pt modelId="{EDD3584A-26AA-4F3B-8103-DA439FCC01DB}" type="pres">
      <dgm:prSet presAssocID="{C8C70EDF-B68B-42BF-BD42-B2DB569C3BB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C762D08-FD8C-407A-83F6-3AC3435301C0}" srcId="{F37606B0-204F-4E0D-B3C4-D60FF78AFBB9}" destId="{C8C70EDF-B68B-42BF-BD42-B2DB569C3BB1}" srcOrd="3" destOrd="0" parTransId="{F1085DB7-3BA3-4268-A4A1-1798DE0F73A4}" sibTransId="{295653A1-5FB8-4455-80A5-4732DF543214}"/>
    <dgm:cxn modelId="{60F88928-1F5F-4E28-AA4C-B2BEE7361769}" type="presOf" srcId="{A2644970-5E9B-4831-A577-CA63D1808394}" destId="{48974659-8517-4087-B3BC-30D609245B73}" srcOrd="0" destOrd="0" presId="urn:microsoft.com/office/officeart/2005/8/layout/vList2"/>
    <dgm:cxn modelId="{C6E73F3A-8AEF-44DC-BC5F-3D4BAE85D87A}" srcId="{F37606B0-204F-4E0D-B3C4-D60FF78AFBB9}" destId="{A6C29F1F-B1F2-48F3-9BB2-B829D02DD4CE}" srcOrd="0" destOrd="0" parTransId="{81E12744-27F0-4950-8273-DC9B3B2FA0DC}" sibTransId="{80CEC711-D84E-4BD2-BC3B-891B5FED0618}"/>
    <dgm:cxn modelId="{360C6C3E-4194-4309-81B9-CF72D18B1B15}" type="presOf" srcId="{F37606B0-204F-4E0D-B3C4-D60FF78AFBB9}" destId="{79A84FA3-A32D-42A1-BF32-34D6583ED3A2}" srcOrd="0" destOrd="0" presId="urn:microsoft.com/office/officeart/2005/8/layout/vList2"/>
    <dgm:cxn modelId="{5530655F-B8B4-4F79-812D-31DC16B4B7AD}" srcId="{F37606B0-204F-4E0D-B3C4-D60FF78AFBB9}" destId="{2682575A-F21C-42C7-8A43-2D5D7D0C7D04}" srcOrd="2" destOrd="0" parTransId="{03B19421-2AF4-45C8-9B81-63B96F97B3D2}" sibTransId="{6FD1FD70-C7D4-401F-9ECD-4603F03480AD}"/>
    <dgm:cxn modelId="{09952E41-7322-4F05-8F9F-017AEB979F47}" type="presOf" srcId="{2682575A-F21C-42C7-8A43-2D5D7D0C7D04}" destId="{08D8F1DA-4202-48AF-93D9-7D2F68CB74D6}" srcOrd="0" destOrd="0" presId="urn:microsoft.com/office/officeart/2005/8/layout/vList2"/>
    <dgm:cxn modelId="{27BF8649-3C3D-4DD6-A681-86241B097292}" type="presOf" srcId="{A6C29F1F-B1F2-48F3-9BB2-B829D02DD4CE}" destId="{464889BF-2672-48EA-9A20-FC271105DC9B}" srcOrd="0" destOrd="0" presId="urn:microsoft.com/office/officeart/2005/8/layout/vList2"/>
    <dgm:cxn modelId="{FD1AAF7F-3007-43AF-AF4D-82691A22BBDF}" srcId="{F37606B0-204F-4E0D-B3C4-D60FF78AFBB9}" destId="{A2644970-5E9B-4831-A577-CA63D1808394}" srcOrd="1" destOrd="0" parTransId="{DFAE8171-3E7C-4326-8B41-52D209C99300}" sibTransId="{20E39291-526B-4A92-B60A-DD585F8063E2}"/>
    <dgm:cxn modelId="{C61C838D-229E-4FC1-8C48-3BA9B02FB58C}" type="presOf" srcId="{C8C70EDF-B68B-42BF-BD42-B2DB569C3BB1}" destId="{EDD3584A-26AA-4F3B-8103-DA439FCC01DB}" srcOrd="0" destOrd="0" presId="urn:microsoft.com/office/officeart/2005/8/layout/vList2"/>
    <dgm:cxn modelId="{48FA95C8-725E-4AA5-BDCA-442267F1C57F}" type="presParOf" srcId="{79A84FA3-A32D-42A1-BF32-34D6583ED3A2}" destId="{464889BF-2672-48EA-9A20-FC271105DC9B}" srcOrd="0" destOrd="0" presId="urn:microsoft.com/office/officeart/2005/8/layout/vList2"/>
    <dgm:cxn modelId="{CA86B8D8-F346-4D50-B73C-C889131ECEF1}" type="presParOf" srcId="{79A84FA3-A32D-42A1-BF32-34D6583ED3A2}" destId="{32F19111-B825-4E10-9885-49E377AB6B21}" srcOrd="1" destOrd="0" presId="urn:microsoft.com/office/officeart/2005/8/layout/vList2"/>
    <dgm:cxn modelId="{E2BD9B95-13D2-41D3-8DE9-2CEFB0DBFD95}" type="presParOf" srcId="{79A84FA3-A32D-42A1-BF32-34D6583ED3A2}" destId="{48974659-8517-4087-B3BC-30D609245B73}" srcOrd="2" destOrd="0" presId="urn:microsoft.com/office/officeart/2005/8/layout/vList2"/>
    <dgm:cxn modelId="{72E66C9F-3371-49E1-B680-5391A0039CA6}" type="presParOf" srcId="{79A84FA3-A32D-42A1-BF32-34D6583ED3A2}" destId="{12D86F18-4AA1-4D24-A158-36687B10CF98}" srcOrd="3" destOrd="0" presId="urn:microsoft.com/office/officeart/2005/8/layout/vList2"/>
    <dgm:cxn modelId="{6831BAE0-C39D-4BAF-88AF-46045BDDB498}" type="presParOf" srcId="{79A84FA3-A32D-42A1-BF32-34D6583ED3A2}" destId="{08D8F1DA-4202-48AF-93D9-7D2F68CB74D6}" srcOrd="4" destOrd="0" presId="urn:microsoft.com/office/officeart/2005/8/layout/vList2"/>
    <dgm:cxn modelId="{72E1E3C4-F174-4579-B711-8875E9943EA0}" type="presParOf" srcId="{79A84FA3-A32D-42A1-BF32-34D6583ED3A2}" destId="{48AD9370-1A6A-426E-B456-3265DB0A5D41}" srcOrd="5" destOrd="0" presId="urn:microsoft.com/office/officeart/2005/8/layout/vList2"/>
    <dgm:cxn modelId="{3D11D22F-DC7C-4F48-AFEC-1CDC7E465E88}" type="presParOf" srcId="{79A84FA3-A32D-42A1-BF32-34D6583ED3A2}" destId="{EDD3584A-26AA-4F3B-8103-DA439FCC01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CE5C9EC-5E09-49BA-A789-D2394FEE43F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AB1B27-92BE-4813-BB23-C019D0AB0565}">
      <dgm:prSet/>
      <dgm:spPr/>
      <dgm:t>
        <a:bodyPr/>
        <a:lstStyle/>
        <a:p>
          <a:r>
            <a:rPr lang="en-US" b="0" i="0" baseline="0" dirty="0" err="1"/>
            <a:t>Undgå</a:t>
          </a:r>
          <a:r>
            <a:rPr lang="en-US" b="0" i="0" baseline="0" dirty="0"/>
            <a:t> </a:t>
          </a:r>
          <a:r>
            <a:rPr lang="en-US" b="0" i="0" baseline="0" dirty="0" err="1"/>
            <a:t>silotænkning</a:t>
          </a:r>
          <a:endParaRPr lang="en-US" dirty="0"/>
        </a:p>
      </dgm:t>
    </dgm:pt>
    <dgm:pt modelId="{2F7A8C1B-CD07-47A0-AC92-DB5382B5906F}" type="parTrans" cxnId="{D619297E-C039-4FE1-A686-86193056D897}">
      <dgm:prSet/>
      <dgm:spPr/>
      <dgm:t>
        <a:bodyPr/>
        <a:lstStyle/>
        <a:p>
          <a:endParaRPr lang="en-US"/>
        </a:p>
      </dgm:t>
    </dgm:pt>
    <dgm:pt modelId="{EFFA7B56-05A8-4AF3-B5F1-A8D67E0A3284}" type="sibTrans" cxnId="{D619297E-C039-4FE1-A686-86193056D897}">
      <dgm:prSet/>
      <dgm:spPr/>
      <dgm:t>
        <a:bodyPr/>
        <a:lstStyle/>
        <a:p>
          <a:endParaRPr lang="en-US"/>
        </a:p>
      </dgm:t>
    </dgm:pt>
    <dgm:pt modelId="{1D77159A-4B0D-42A7-A69B-3B2856109837}">
      <dgm:prSet/>
      <dgm:spPr/>
      <dgm:t>
        <a:bodyPr/>
        <a:lstStyle/>
        <a:p>
          <a:r>
            <a:rPr lang="en-US" b="0" i="0" baseline="0" dirty="0" err="1"/>
            <a:t>Får</a:t>
          </a:r>
          <a:r>
            <a:rPr lang="en-US" b="0" i="0" baseline="0" dirty="0"/>
            <a:t> </a:t>
          </a:r>
          <a:r>
            <a:rPr lang="en-US" b="0" i="0" baseline="0" dirty="0" err="1"/>
            <a:t>styr</a:t>
          </a:r>
          <a:r>
            <a:rPr lang="en-US" b="0" i="0" baseline="0" dirty="0"/>
            <a:t> </a:t>
          </a:r>
          <a:r>
            <a:rPr lang="en-US" b="0" i="0" baseline="0" dirty="0" err="1"/>
            <a:t>på</a:t>
          </a:r>
          <a:r>
            <a:rPr lang="en-US" b="0" i="0" baseline="0" dirty="0"/>
            <a:t> </a:t>
          </a:r>
          <a:r>
            <a:rPr lang="en-US" b="0" i="0" baseline="0" dirty="0" err="1"/>
            <a:t>gråzoner</a:t>
          </a:r>
          <a:endParaRPr lang="en-US" dirty="0"/>
        </a:p>
      </dgm:t>
    </dgm:pt>
    <dgm:pt modelId="{01CF2456-5A34-413B-AF27-0D238FE41110}" type="parTrans" cxnId="{361BBC0A-970F-4727-AB2A-F50819C4B9D1}">
      <dgm:prSet/>
      <dgm:spPr/>
      <dgm:t>
        <a:bodyPr/>
        <a:lstStyle/>
        <a:p>
          <a:endParaRPr lang="en-US"/>
        </a:p>
      </dgm:t>
    </dgm:pt>
    <dgm:pt modelId="{5B76095B-DEC0-496E-A230-E411B152AD4A}" type="sibTrans" cxnId="{361BBC0A-970F-4727-AB2A-F50819C4B9D1}">
      <dgm:prSet/>
      <dgm:spPr/>
      <dgm:t>
        <a:bodyPr/>
        <a:lstStyle/>
        <a:p>
          <a:endParaRPr lang="en-US"/>
        </a:p>
      </dgm:t>
    </dgm:pt>
    <dgm:pt modelId="{41951C7E-9D99-4755-ACE2-E6A8677A8631}">
      <dgm:prSet/>
      <dgm:spPr/>
      <dgm:t>
        <a:bodyPr/>
        <a:lstStyle/>
        <a:p>
          <a:r>
            <a:rPr lang="en-US" b="0" i="0" baseline="0" dirty="0"/>
            <a:t>Bedre </a:t>
          </a:r>
          <a:r>
            <a:rPr lang="en-US" b="0" i="0" baseline="0" dirty="0" err="1"/>
            <a:t>tværgående</a:t>
          </a:r>
          <a:r>
            <a:rPr lang="en-US" b="0" i="0" baseline="0" dirty="0"/>
            <a:t> incident-, change- </a:t>
          </a:r>
          <a:r>
            <a:rPr lang="en-US" b="0" i="0" baseline="0" dirty="0" err="1"/>
            <a:t>og</a:t>
          </a:r>
          <a:r>
            <a:rPr lang="en-US" b="0" i="0" baseline="0" dirty="0"/>
            <a:t> </a:t>
          </a:r>
          <a:r>
            <a:rPr lang="en-US" b="0" i="0" baseline="0" dirty="0" err="1"/>
            <a:t>problemhåndtering</a:t>
          </a:r>
          <a:endParaRPr lang="en-US" dirty="0"/>
        </a:p>
      </dgm:t>
    </dgm:pt>
    <dgm:pt modelId="{EA517E66-6490-4813-94EF-C9D4E9940121}" type="parTrans" cxnId="{A2AF9AA5-EF33-402D-AFDD-1F4072546786}">
      <dgm:prSet/>
      <dgm:spPr/>
      <dgm:t>
        <a:bodyPr/>
        <a:lstStyle/>
        <a:p>
          <a:endParaRPr lang="en-US"/>
        </a:p>
      </dgm:t>
    </dgm:pt>
    <dgm:pt modelId="{91A46065-9610-4FC1-B3A6-070F58F8BE57}" type="sibTrans" cxnId="{A2AF9AA5-EF33-402D-AFDD-1F4072546786}">
      <dgm:prSet/>
      <dgm:spPr/>
      <dgm:t>
        <a:bodyPr/>
        <a:lstStyle/>
        <a:p>
          <a:endParaRPr lang="en-US"/>
        </a:p>
      </dgm:t>
    </dgm:pt>
    <dgm:pt modelId="{DCAD6F5F-C979-4DD7-A26A-B62C0F43F303}">
      <dgm:prSet/>
      <dgm:spPr/>
      <dgm:t>
        <a:bodyPr/>
        <a:lstStyle/>
        <a:p>
          <a:r>
            <a:rPr lang="en-US" b="0" i="0" baseline="0" dirty="0" err="1"/>
            <a:t>Større</a:t>
          </a:r>
          <a:r>
            <a:rPr lang="en-US" b="0" i="0" baseline="0" dirty="0"/>
            <a:t> </a:t>
          </a:r>
          <a:r>
            <a:rPr lang="en-US" b="0" i="0" baseline="0" dirty="0" err="1"/>
            <a:t>ansvarlighed</a:t>
          </a:r>
          <a:r>
            <a:rPr lang="en-US" b="0" i="0" baseline="0" dirty="0"/>
            <a:t> </a:t>
          </a:r>
          <a:r>
            <a:rPr lang="en-US" b="0" i="0" baseline="0" dirty="0" err="1"/>
            <a:t>og</a:t>
          </a:r>
          <a:r>
            <a:rPr lang="en-US" b="0" i="0" baseline="0" dirty="0"/>
            <a:t> </a:t>
          </a:r>
          <a:r>
            <a:rPr lang="en-US" b="0" i="0" baseline="0" dirty="0" err="1"/>
            <a:t>transparens</a:t>
          </a:r>
          <a:endParaRPr lang="en-US" dirty="0"/>
        </a:p>
      </dgm:t>
    </dgm:pt>
    <dgm:pt modelId="{C7F1FD50-BFB8-4C8D-9F61-C7DFC0976E49}" type="parTrans" cxnId="{9C098BDC-E4A4-4002-BFF3-BE16D892CD08}">
      <dgm:prSet/>
      <dgm:spPr/>
      <dgm:t>
        <a:bodyPr/>
        <a:lstStyle/>
        <a:p>
          <a:endParaRPr lang="en-US"/>
        </a:p>
      </dgm:t>
    </dgm:pt>
    <dgm:pt modelId="{BE6D38AB-9DD5-4EF0-A4A5-18AA157CDCD5}" type="sibTrans" cxnId="{9C098BDC-E4A4-4002-BFF3-BE16D892CD08}">
      <dgm:prSet/>
      <dgm:spPr/>
      <dgm:t>
        <a:bodyPr/>
        <a:lstStyle/>
        <a:p>
          <a:endParaRPr lang="en-US"/>
        </a:p>
      </dgm:t>
    </dgm:pt>
    <dgm:pt modelId="{27C64475-DEC3-4815-BFFB-282DD90F1216}" type="pres">
      <dgm:prSet presAssocID="{9CE5C9EC-5E09-49BA-A789-D2394FEE43FE}" presName="linear" presStyleCnt="0">
        <dgm:presLayoutVars>
          <dgm:animLvl val="lvl"/>
          <dgm:resizeHandles val="exact"/>
        </dgm:presLayoutVars>
      </dgm:prSet>
      <dgm:spPr/>
    </dgm:pt>
    <dgm:pt modelId="{490C497E-FD7C-459B-A8AF-3320B47D85F6}" type="pres">
      <dgm:prSet presAssocID="{CEAB1B27-92BE-4813-BB23-C019D0AB0565}" presName="parentText" presStyleLbl="node1" presStyleIdx="0" presStyleCnt="4" custLinFactY="204392" custLinFactNeighborX="304" custLinFactNeighborY="300000">
        <dgm:presLayoutVars>
          <dgm:chMax val="0"/>
          <dgm:bulletEnabled val="1"/>
        </dgm:presLayoutVars>
      </dgm:prSet>
      <dgm:spPr/>
    </dgm:pt>
    <dgm:pt modelId="{9E3690AD-9800-467D-9332-F0054BB8DF0B}" type="pres">
      <dgm:prSet presAssocID="{EFFA7B56-05A8-4AF3-B5F1-A8D67E0A3284}" presName="spacer" presStyleCnt="0"/>
      <dgm:spPr/>
    </dgm:pt>
    <dgm:pt modelId="{82658021-AF7A-4C31-A835-6A278DFDBC6E}" type="pres">
      <dgm:prSet presAssocID="{1D77159A-4B0D-42A7-A69B-3B2856109837}" presName="parentText" presStyleLbl="node1" presStyleIdx="1" presStyleCnt="4" custLinFactY="210375" custLinFactNeighborX="667" custLinFactNeighborY="300000">
        <dgm:presLayoutVars>
          <dgm:chMax val="0"/>
          <dgm:bulletEnabled val="1"/>
        </dgm:presLayoutVars>
      </dgm:prSet>
      <dgm:spPr/>
    </dgm:pt>
    <dgm:pt modelId="{DDA634F9-4EC5-491E-AF35-17F14CEA8FE5}" type="pres">
      <dgm:prSet presAssocID="{5B76095B-DEC0-496E-A230-E411B152AD4A}" presName="spacer" presStyleCnt="0"/>
      <dgm:spPr/>
    </dgm:pt>
    <dgm:pt modelId="{9B246858-722D-42A2-80EF-B1D0D0767829}" type="pres">
      <dgm:prSet presAssocID="{41951C7E-9D99-4755-ACE2-E6A8677A8631}" presName="parentText" presStyleLbl="node1" presStyleIdx="2" presStyleCnt="4" custLinFactY="-201889" custLinFactNeighborY="-300000">
        <dgm:presLayoutVars>
          <dgm:chMax val="0"/>
          <dgm:bulletEnabled val="1"/>
        </dgm:presLayoutVars>
      </dgm:prSet>
      <dgm:spPr/>
    </dgm:pt>
    <dgm:pt modelId="{8377B433-88A4-4DC2-9BB8-A121E77A1B9A}" type="pres">
      <dgm:prSet presAssocID="{91A46065-9610-4FC1-B3A6-070F58F8BE57}" presName="spacer" presStyleCnt="0"/>
      <dgm:spPr/>
    </dgm:pt>
    <dgm:pt modelId="{E1F246F4-41B6-46DF-B130-D5A773A866C0}" type="pres">
      <dgm:prSet presAssocID="{DCAD6F5F-C979-4DD7-A26A-B62C0F43F303}" presName="parentText" presStyleLbl="node1" presStyleIdx="3" presStyleCnt="4" custScaleY="102705" custLinFactY="-198175" custLinFactNeighborY="-200000">
        <dgm:presLayoutVars>
          <dgm:chMax val="0"/>
          <dgm:bulletEnabled val="1"/>
        </dgm:presLayoutVars>
      </dgm:prSet>
      <dgm:spPr/>
    </dgm:pt>
  </dgm:ptLst>
  <dgm:cxnLst>
    <dgm:cxn modelId="{361BBC0A-970F-4727-AB2A-F50819C4B9D1}" srcId="{9CE5C9EC-5E09-49BA-A789-D2394FEE43FE}" destId="{1D77159A-4B0D-42A7-A69B-3B2856109837}" srcOrd="1" destOrd="0" parTransId="{01CF2456-5A34-413B-AF27-0D238FE41110}" sibTransId="{5B76095B-DEC0-496E-A230-E411B152AD4A}"/>
    <dgm:cxn modelId="{3FAA501F-49B9-4F6B-B2DF-E122B2968A2B}" type="presOf" srcId="{41951C7E-9D99-4755-ACE2-E6A8677A8631}" destId="{9B246858-722D-42A2-80EF-B1D0D0767829}" srcOrd="0" destOrd="0" presId="urn:microsoft.com/office/officeart/2005/8/layout/vList2"/>
    <dgm:cxn modelId="{D619297E-C039-4FE1-A686-86193056D897}" srcId="{9CE5C9EC-5E09-49BA-A789-D2394FEE43FE}" destId="{CEAB1B27-92BE-4813-BB23-C019D0AB0565}" srcOrd="0" destOrd="0" parTransId="{2F7A8C1B-CD07-47A0-AC92-DB5382B5906F}" sibTransId="{EFFA7B56-05A8-4AF3-B5F1-A8D67E0A3284}"/>
    <dgm:cxn modelId="{C51350A1-5AEF-4F5F-9836-95F7E68384AB}" type="presOf" srcId="{CEAB1B27-92BE-4813-BB23-C019D0AB0565}" destId="{490C497E-FD7C-459B-A8AF-3320B47D85F6}" srcOrd="0" destOrd="0" presId="urn:microsoft.com/office/officeart/2005/8/layout/vList2"/>
    <dgm:cxn modelId="{A2AF9AA5-EF33-402D-AFDD-1F4072546786}" srcId="{9CE5C9EC-5E09-49BA-A789-D2394FEE43FE}" destId="{41951C7E-9D99-4755-ACE2-E6A8677A8631}" srcOrd="2" destOrd="0" parTransId="{EA517E66-6490-4813-94EF-C9D4E9940121}" sibTransId="{91A46065-9610-4FC1-B3A6-070F58F8BE57}"/>
    <dgm:cxn modelId="{60D37AAB-0DA1-4948-85BB-E68F9AB3B611}" type="presOf" srcId="{9CE5C9EC-5E09-49BA-A789-D2394FEE43FE}" destId="{27C64475-DEC3-4815-BFFB-282DD90F1216}" srcOrd="0" destOrd="0" presId="urn:microsoft.com/office/officeart/2005/8/layout/vList2"/>
    <dgm:cxn modelId="{62D44CBB-2932-470D-9C11-B896B9BDBB0B}" type="presOf" srcId="{DCAD6F5F-C979-4DD7-A26A-B62C0F43F303}" destId="{E1F246F4-41B6-46DF-B130-D5A773A866C0}" srcOrd="0" destOrd="0" presId="urn:microsoft.com/office/officeart/2005/8/layout/vList2"/>
    <dgm:cxn modelId="{9C098BDC-E4A4-4002-BFF3-BE16D892CD08}" srcId="{9CE5C9EC-5E09-49BA-A789-D2394FEE43FE}" destId="{DCAD6F5F-C979-4DD7-A26A-B62C0F43F303}" srcOrd="3" destOrd="0" parTransId="{C7F1FD50-BFB8-4C8D-9F61-C7DFC0976E49}" sibTransId="{BE6D38AB-9DD5-4EF0-A4A5-18AA157CDCD5}"/>
    <dgm:cxn modelId="{4C2DDFDD-1766-45FA-BB58-E429FACBC7B3}" type="presOf" srcId="{1D77159A-4B0D-42A7-A69B-3B2856109837}" destId="{82658021-AF7A-4C31-A835-6A278DFDBC6E}" srcOrd="0" destOrd="0" presId="urn:microsoft.com/office/officeart/2005/8/layout/vList2"/>
    <dgm:cxn modelId="{1E7D375F-F9D9-4B9C-8418-83E3FF583323}" type="presParOf" srcId="{27C64475-DEC3-4815-BFFB-282DD90F1216}" destId="{490C497E-FD7C-459B-A8AF-3320B47D85F6}" srcOrd="0" destOrd="0" presId="urn:microsoft.com/office/officeart/2005/8/layout/vList2"/>
    <dgm:cxn modelId="{502EEBBC-D8C9-4D3C-A3D2-40BC4FEDCE93}" type="presParOf" srcId="{27C64475-DEC3-4815-BFFB-282DD90F1216}" destId="{9E3690AD-9800-467D-9332-F0054BB8DF0B}" srcOrd="1" destOrd="0" presId="urn:microsoft.com/office/officeart/2005/8/layout/vList2"/>
    <dgm:cxn modelId="{FE3853E7-9C1F-41C9-94B6-3DC1FEDD2178}" type="presParOf" srcId="{27C64475-DEC3-4815-BFFB-282DD90F1216}" destId="{82658021-AF7A-4C31-A835-6A278DFDBC6E}" srcOrd="2" destOrd="0" presId="urn:microsoft.com/office/officeart/2005/8/layout/vList2"/>
    <dgm:cxn modelId="{8E5FAE46-E0F7-4C9D-BF09-50A4FE2F868F}" type="presParOf" srcId="{27C64475-DEC3-4815-BFFB-282DD90F1216}" destId="{DDA634F9-4EC5-491E-AF35-17F14CEA8FE5}" srcOrd="3" destOrd="0" presId="urn:microsoft.com/office/officeart/2005/8/layout/vList2"/>
    <dgm:cxn modelId="{B010B305-8552-4A33-AA80-9F826F208B81}" type="presParOf" srcId="{27C64475-DEC3-4815-BFFB-282DD90F1216}" destId="{9B246858-722D-42A2-80EF-B1D0D0767829}" srcOrd="4" destOrd="0" presId="urn:microsoft.com/office/officeart/2005/8/layout/vList2"/>
    <dgm:cxn modelId="{61D9A67C-4264-47F6-9B96-82181E9850BD}" type="presParOf" srcId="{27C64475-DEC3-4815-BFFB-282DD90F1216}" destId="{8377B433-88A4-4DC2-9BB8-A121E77A1B9A}" srcOrd="5" destOrd="0" presId="urn:microsoft.com/office/officeart/2005/8/layout/vList2"/>
    <dgm:cxn modelId="{105BE41F-E27A-4C0E-9DB5-BAAB6580B47A}" type="presParOf" srcId="{27C64475-DEC3-4815-BFFB-282DD90F1216}" destId="{E1F246F4-41B6-46DF-B130-D5A773A866C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155E79D-08B2-4A15-B43D-448F0458234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56BFA79-1F61-4FAE-AD1E-100C25427D9E}">
      <dgm:prSet/>
      <dgm:spPr/>
      <dgm:t>
        <a:bodyPr/>
        <a:lstStyle/>
        <a:p>
          <a:r>
            <a:rPr lang="en-US" b="1"/>
            <a:t>Typiske fejl uden SIAM:</a:t>
          </a:r>
          <a:endParaRPr lang="en-US"/>
        </a:p>
      </dgm:t>
    </dgm:pt>
    <dgm:pt modelId="{BC6BB42E-9C88-498E-B1B5-8D84908C522C}" type="parTrans" cxnId="{D457C1AC-7BA2-4FCB-99A7-D21CE1C7F979}">
      <dgm:prSet/>
      <dgm:spPr/>
      <dgm:t>
        <a:bodyPr/>
        <a:lstStyle/>
        <a:p>
          <a:endParaRPr lang="en-US"/>
        </a:p>
      </dgm:t>
    </dgm:pt>
    <dgm:pt modelId="{8F143706-1CF8-4E5D-9EC3-C669B48640A1}" type="sibTrans" cxnId="{D457C1AC-7BA2-4FCB-99A7-D21CE1C7F979}">
      <dgm:prSet/>
      <dgm:spPr/>
      <dgm:t>
        <a:bodyPr/>
        <a:lstStyle/>
        <a:p>
          <a:endParaRPr lang="en-US"/>
        </a:p>
      </dgm:t>
    </dgm:pt>
    <dgm:pt modelId="{BD005703-5BA0-4667-AF29-A93B2430A1DC}">
      <dgm:prSet/>
      <dgm:spPr/>
      <dgm:t>
        <a:bodyPr/>
        <a:lstStyle/>
        <a:p>
          <a:r>
            <a:rPr lang="en-US"/>
            <a:t>Leverandører peger på hinanden i stedet for at løse problemet</a:t>
          </a:r>
        </a:p>
      </dgm:t>
    </dgm:pt>
    <dgm:pt modelId="{B6498C67-9C5E-448D-98BE-61FC51F73867}" type="parTrans" cxnId="{C9FB3A2A-82DC-4A48-938D-1B6041D1289C}">
      <dgm:prSet/>
      <dgm:spPr/>
      <dgm:t>
        <a:bodyPr/>
        <a:lstStyle/>
        <a:p>
          <a:endParaRPr lang="en-US"/>
        </a:p>
      </dgm:t>
    </dgm:pt>
    <dgm:pt modelId="{057F0948-49D2-4401-9689-F97EC02BCB9A}" type="sibTrans" cxnId="{C9FB3A2A-82DC-4A48-938D-1B6041D1289C}">
      <dgm:prSet/>
      <dgm:spPr/>
      <dgm:t>
        <a:bodyPr/>
        <a:lstStyle/>
        <a:p>
          <a:endParaRPr lang="en-US"/>
        </a:p>
      </dgm:t>
    </dgm:pt>
    <dgm:pt modelId="{A303EEA8-5000-458A-ADC9-038C384CAA3A}">
      <dgm:prSet/>
      <dgm:spPr/>
      <dgm:t>
        <a:bodyPr/>
        <a:lstStyle/>
        <a:p>
          <a:r>
            <a:rPr lang="en-US"/>
            <a:t>Brugeren oplever dårlig service, selv om hver enkelt leverandør "gør sit“</a:t>
          </a:r>
        </a:p>
      </dgm:t>
    </dgm:pt>
    <dgm:pt modelId="{590830BA-46C7-4831-BAB6-3E1EB07E8F07}" type="parTrans" cxnId="{3DA9D152-770A-4DD5-9D59-B0D1DE4A5C6F}">
      <dgm:prSet/>
      <dgm:spPr/>
      <dgm:t>
        <a:bodyPr/>
        <a:lstStyle/>
        <a:p>
          <a:endParaRPr lang="en-US"/>
        </a:p>
      </dgm:t>
    </dgm:pt>
    <dgm:pt modelId="{211AC25A-C6C2-4922-8869-0F34D92E9104}" type="sibTrans" cxnId="{3DA9D152-770A-4DD5-9D59-B0D1DE4A5C6F}">
      <dgm:prSet/>
      <dgm:spPr/>
      <dgm:t>
        <a:bodyPr/>
        <a:lstStyle/>
        <a:p>
          <a:endParaRPr lang="en-US"/>
        </a:p>
      </dgm:t>
    </dgm:pt>
    <dgm:pt modelId="{D84F256C-7592-4EE2-B052-057C0BE6C124}">
      <dgm:prSet/>
      <dgm:spPr/>
      <dgm:t>
        <a:bodyPr/>
        <a:lstStyle/>
        <a:p>
          <a:r>
            <a:rPr lang="en-US" dirty="0" err="1"/>
            <a:t>Manglende</a:t>
          </a:r>
          <a:r>
            <a:rPr lang="en-US" dirty="0"/>
            <a:t> </a:t>
          </a:r>
          <a:r>
            <a:rPr lang="en-US" dirty="0" err="1"/>
            <a:t>ejerskab</a:t>
          </a:r>
          <a:r>
            <a:rPr lang="en-US" dirty="0"/>
            <a:t> </a:t>
          </a:r>
          <a:r>
            <a:rPr lang="en-US" dirty="0" err="1"/>
            <a:t>på</a:t>
          </a:r>
          <a:r>
            <a:rPr lang="en-US" dirty="0"/>
            <a:t> </a:t>
          </a:r>
          <a:r>
            <a:rPr lang="en-US" dirty="0" err="1"/>
            <a:t>tværs</a:t>
          </a:r>
          <a:endParaRPr lang="en-US" dirty="0"/>
        </a:p>
      </dgm:t>
    </dgm:pt>
    <dgm:pt modelId="{F5E7C0D7-7889-4BED-B5B5-E032511234EC}" type="parTrans" cxnId="{B30FB6B5-B231-4807-8240-987BE0BECB36}">
      <dgm:prSet/>
      <dgm:spPr/>
      <dgm:t>
        <a:bodyPr/>
        <a:lstStyle/>
        <a:p>
          <a:endParaRPr lang="en-US"/>
        </a:p>
      </dgm:t>
    </dgm:pt>
    <dgm:pt modelId="{BA4D28C6-88B7-4F29-9DB2-A068D3E5BC23}" type="sibTrans" cxnId="{B30FB6B5-B231-4807-8240-987BE0BECB36}">
      <dgm:prSet/>
      <dgm:spPr/>
      <dgm:t>
        <a:bodyPr/>
        <a:lstStyle/>
        <a:p>
          <a:endParaRPr lang="en-US"/>
        </a:p>
      </dgm:t>
    </dgm:pt>
    <dgm:pt modelId="{38084F63-CEBA-43AF-9899-3C7D5095DFE9}" type="pres">
      <dgm:prSet presAssocID="{D155E79D-08B2-4A15-B43D-448F04582342}" presName="linear" presStyleCnt="0">
        <dgm:presLayoutVars>
          <dgm:animLvl val="lvl"/>
          <dgm:resizeHandles val="exact"/>
        </dgm:presLayoutVars>
      </dgm:prSet>
      <dgm:spPr/>
    </dgm:pt>
    <dgm:pt modelId="{D78F8962-ACF3-4873-A512-EF8DFC2551A3}" type="pres">
      <dgm:prSet presAssocID="{D56BFA79-1F61-4FAE-AD1E-100C25427D9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8230D93-2A16-4AF8-A071-4137DB3E5B3A}" type="pres">
      <dgm:prSet presAssocID="{8F143706-1CF8-4E5D-9EC3-C669B48640A1}" presName="spacer" presStyleCnt="0"/>
      <dgm:spPr/>
    </dgm:pt>
    <dgm:pt modelId="{FA394CA9-0158-4E04-9F3C-5518E19EEBD7}" type="pres">
      <dgm:prSet presAssocID="{BD005703-5BA0-4667-AF29-A93B2430A1D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0551131-A2D9-450D-9576-397084FB82BE}" type="pres">
      <dgm:prSet presAssocID="{057F0948-49D2-4401-9689-F97EC02BCB9A}" presName="spacer" presStyleCnt="0"/>
      <dgm:spPr/>
    </dgm:pt>
    <dgm:pt modelId="{F8DE0E45-715C-4284-8789-F486AE8B8A64}" type="pres">
      <dgm:prSet presAssocID="{A303EEA8-5000-458A-ADC9-038C384CAA3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D1F9417-B9D4-49F5-868E-838D53798138}" type="pres">
      <dgm:prSet presAssocID="{211AC25A-C6C2-4922-8869-0F34D92E9104}" presName="spacer" presStyleCnt="0"/>
      <dgm:spPr/>
    </dgm:pt>
    <dgm:pt modelId="{2DFA29B5-8811-4737-B955-AB1A5CFBE334}" type="pres">
      <dgm:prSet presAssocID="{D84F256C-7592-4EE2-B052-057C0BE6C12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9FB3A2A-82DC-4A48-938D-1B6041D1289C}" srcId="{D155E79D-08B2-4A15-B43D-448F04582342}" destId="{BD005703-5BA0-4667-AF29-A93B2430A1DC}" srcOrd="1" destOrd="0" parTransId="{B6498C67-9C5E-448D-98BE-61FC51F73867}" sibTransId="{057F0948-49D2-4401-9689-F97EC02BCB9A}"/>
    <dgm:cxn modelId="{DE3BB83B-8F4E-43D6-AA18-81116AB90EA5}" type="presOf" srcId="{A303EEA8-5000-458A-ADC9-038C384CAA3A}" destId="{F8DE0E45-715C-4284-8789-F486AE8B8A64}" srcOrd="0" destOrd="0" presId="urn:microsoft.com/office/officeart/2005/8/layout/vList2"/>
    <dgm:cxn modelId="{BDDBB33C-185D-4CF0-9FFD-3653625DA5A4}" type="presOf" srcId="{D56BFA79-1F61-4FAE-AD1E-100C25427D9E}" destId="{D78F8962-ACF3-4873-A512-EF8DFC2551A3}" srcOrd="0" destOrd="0" presId="urn:microsoft.com/office/officeart/2005/8/layout/vList2"/>
    <dgm:cxn modelId="{3DA9D152-770A-4DD5-9D59-B0D1DE4A5C6F}" srcId="{D155E79D-08B2-4A15-B43D-448F04582342}" destId="{A303EEA8-5000-458A-ADC9-038C384CAA3A}" srcOrd="2" destOrd="0" parTransId="{590830BA-46C7-4831-BAB6-3E1EB07E8F07}" sibTransId="{211AC25A-C6C2-4922-8869-0F34D92E9104}"/>
    <dgm:cxn modelId="{A7199690-9F67-4473-88C2-CB620FA7E770}" type="presOf" srcId="{D155E79D-08B2-4A15-B43D-448F04582342}" destId="{38084F63-CEBA-43AF-9899-3C7D5095DFE9}" srcOrd="0" destOrd="0" presId="urn:microsoft.com/office/officeart/2005/8/layout/vList2"/>
    <dgm:cxn modelId="{D457C1AC-7BA2-4FCB-99A7-D21CE1C7F979}" srcId="{D155E79D-08B2-4A15-B43D-448F04582342}" destId="{D56BFA79-1F61-4FAE-AD1E-100C25427D9E}" srcOrd="0" destOrd="0" parTransId="{BC6BB42E-9C88-498E-B1B5-8D84908C522C}" sibTransId="{8F143706-1CF8-4E5D-9EC3-C669B48640A1}"/>
    <dgm:cxn modelId="{240718AE-5CFF-4207-BED1-33D92C1B9A6D}" type="presOf" srcId="{BD005703-5BA0-4667-AF29-A93B2430A1DC}" destId="{FA394CA9-0158-4E04-9F3C-5518E19EEBD7}" srcOrd="0" destOrd="0" presId="urn:microsoft.com/office/officeart/2005/8/layout/vList2"/>
    <dgm:cxn modelId="{B30FB6B5-B231-4807-8240-987BE0BECB36}" srcId="{D155E79D-08B2-4A15-B43D-448F04582342}" destId="{D84F256C-7592-4EE2-B052-057C0BE6C124}" srcOrd="3" destOrd="0" parTransId="{F5E7C0D7-7889-4BED-B5B5-E032511234EC}" sibTransId="{BA4D28C6-88B7-4F29-9DB2-A068D3E5BC23}"/>
    <dgm:cxn modelId="{125C0AD0-32C7-479B-840C-AC41F4897761}" type="presOf" srcId="{D84F256C-7592-4EE2-B052-057C0BE6C124}" destId="{2DFA29B5-8811-4737-B955-AB1A5CFBE334}" srcOrd="0" destOrd="0" presId="urn:microsoft.com/office/officeart/2005/8/layout/vList2"/>
    <dgm:cxn modelId="{8DBE77C8-176E-48D0-9A37-D38E42A9E31E}" type="presParOf" srcId="{38084F63-CEBA-43AF-9899-3C7D5095DFE9}" destId="{D78F8962-ACF3-4873-A512-EF8DFC2551A3}" srcOrd="0" destOrd="0" presId="urn:microsoft.com/office/officeart/2005/8/layout/vList2"/>
    <dgm:cxn modelId="{E7460037-4929-48CB-A331-6867AF547199}" type="presParOf" srcId="{38084F63-CEBA-43AF-9899-3C7D5095DFE9}" destId="{F8230D93-2A16-4AF8-A071-4137DB3E5B3A}" srcOrd="1" destOrd="0" presId="urn:microsoft.com/office/officeart/2005/8/layout/vList2"/>
    <dgm:cxn modelId="{65EF424F-A054-4EE8-8288-800A6C43604D}" type="presParOf" srcId="{38084F63-CEBA-43AF-9899-3C7D5095DFE9}" destId="{FA394CA9-0158-4E04-9F3C-5518E19EEBD7}" srcOrd="2" destOrd="0" presId="urn:microsoft.com/office/officeart/2005/8/layout/vList2"/>
    <dgm:cxn modelId="{414BA6BE-2827-41E9-9456-62D8BCA3D32A}" type="presParOf" srcId="{38084F63-CEBA-43AF-9899-3C7D5095DFE9}" destId="{40551131-A2D9-450D-9576-397084FB82BE}" srcOrd="3" destOrd="0" presId="urn:microsoft.com/office/officeart/2005/8/layout/vList2"/>
    <dgm:cxn modelId="{8DF25BB1-8DFC-443C-BD22-25AA46C9C4D7}" type="presParOf" srcId="{38084F63-CEBA-43AF-9899-3C7D5095DFE9}" destId="{F8DE0E45-715C-4284-8789-F486AE8B8A64}" srcOrd="4" destOrd="0" presId="urn:microsoft.com/office/officeart/2005/8/layout/vList2"/>
    <dgm:cxn modelId="{78854010-DC96-4952-9425-677D174B5108}" type="presParOf" srcId="{38084F63-CEBA-43AF-9899-3C7D5095DFE9}" destId="{9D1F9417-B9D4-49F5-868E-838D53798138}" srcOrd="5" destOrd="0" presId="urn:microsoft.com/office/officeart/2005/8/layout/vList2"/>
    <dgm:cxn modelId="{B8E3DDA7-B471-43BD-8762-AA65F33FA4A4}" type="presParOf" srcId="{38084F63-CEBA-43AF-9899-3C7D5095DFE9}" destId="{2DFA29B5-8811-4737-B955-AB1A5CFBE33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74197A1-D45C-469C-A9EE-93CA3DABEB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82B8675-7F37-4511-AF5E-0C79CC55F134}">
      <dgm:prSet/>
      <dgm:spPr/>
      <dgm:t>
        <a:bodyPr/>
        <a:lstStyle/>
        <a:p>
          <a:r>
            <a:rPr lang="da-DK" b="1" dirty="0"/>
            <a:t>At sikre viden </a:t>
          </a:r>
          <a:r>
            <a:rPr lang="da-DK" dirty="0"/>
            <a:t>(dokumentation, </a:t>
          </a:r>
          <a:r>
            <a:rPr lang="da-DK" dirty="0" err="1"/>
            <a:t>SOP’er</a:t>
          </a:r>
          <a:r>
            <a:rPr lang="da-DK" dirty="0"/>
            <a:t>, Knowledge-artikler) er noget </a:t>
          </a:r>
          <a:r>
            <a:rPr lang="da-DK" b="1" dirty="0"/>
            <a:t>du</a:t>
          </a:r>
          <a:r>
            <a:rPr lang="da-DK" dirty="0"/>
            <a:t> sikrer fra vugge til grav.</a:t>
          </a:r>
          <a:endParaRPr lang="en-US" dirty="0"/>
        </a:p>
      </dgm:t>
    </dgm:pt>
    <dgm:pt modelId="{68540D9B-CD51-4D07-AED3-1366789DEDE7}" type="parTrans" cxnId="{1A4CCBF6-CFAD-41B3-B1D5-90478E62B9D8}">
      <dgm:prSet/>
      <dgm:spPr/>
      <dgm:t>
        <a:bodyPr/>
        <a:lstStyle/>
        <a:p>
          <a:endParaRPr lang="en-US"/>
        </a:p>
      </dgm:t>
    </dgm:pt>
    <dgm:pt modelId="{15C9CB5E-332D-4816-B683-097B34FFC96A}" type="sibTrans" cxnId="{1A4CCBF6-CFAD-41B3-B1D5-90478E62B9D8}">
      <dgm:prSet/>
      <dgm:spPr/>
      <dgm:t>
        <a:bodyPr/>
        <a:lstStyle/>
        <a:p>
          <a:endParaRPr lang="en-US"/>
        </a:p>
      </dgm:t>
    </dgm:pt>
    <dgm:pt modelId="{10FCD41B-EF5C-4C2A-9394-3035C67B3042}">
      <dgm:prSet/>
      <dgm:spPr/>
      <dgm:t>
        <a:bodyPr/>
        <a:lstStyle/>
        <a:p>
          <a:r>
            <a:rPr lang="da-DK" b="1" dirty="0"/>
            <a:t>At løbende forbedringer </a:t>
          </a:r>
          <a:r>
            <a:rPr lang="da-DK" dirty="0"/>
            <a:t>er noget du spotter i din egen forretning.</a:t>
          </a:r>
          <a:endParaRPr lang="en-US" dirty="0"/>
        </a:p>
      </dgm:t>
    </dgm:pt>
    <dgm:pt modelId="{22359337-C422-4CF0-9894-5055369DFD01}" type="parTrans" cxnId="{0B4B340D-D564-4026-BB73-D716A2F7B0B1}">
      <dgm:prSet/>
      <dgm:spPr/>
      <dgm:t>
        <a:bodyPr/>
        <a:lstStyle/>
        <a:p>
          <a:endParaRPr lang="en-US"/>
        </a:p>
      </dgm:t>
    </dgm:pt>
    <dgm:pt modelId="{73836765-52B3-489E-9B4A-B1A577467AF2}" type="sibTrans" cxnId="{0B4B340D-D564-4026-BB73-D716A2F7B0B1}">
      <dgm:prSet/>
      <dgm:spPr/>
      <dgm:t>
        <a:bodyPr/>
        <a:lstStyle/>
        <a:p>
          <a:endParaRPr lang="en-US"/>
        </a:p>
      </dgm:t>
    </dgm:pt>
    <dgm:pt modelId="{38F58055-AA46-41D6-9155-E4D44EE74EE4}">
      <dgm:prSet/>
      <dgm:spPr/>
      <dgm:t>
        <a:bodyPr/>
        <a:lstStyle/>
        <a:p>
          <a:r>
            <a:rPr lang="da-DK" dirty="0"/>
            <a:t>At </a:t>
          </a:r>
          <a:r>
            <a:rPr lang="da-DK" b="1" dirty="0"/>
            <a:t>prioritering</a:t>
          </a:r>
          <a:r>
            <a:rPr lang="da-DK" dirty="0"/>
            <a:t> af disse forbedringer er dit eget ansvar, din egen prioritering og mulighed!</a:t>
          </a:r>
          <a:endParaRPr lang="en-US" dirty="0"/>
        </a:p>
      </dgm:t>
    </dgm:pt>
    <dgm:pt modelId="{D1FA22A8-26E8-47D2-AF9F-ECDAE8EB1CED}" type="parTrans" cxnId="{24CF3C7E-93A4-4069-97CB-4C0124D2848C}">
      <dgm:prSet/>
      <dgm:spPr/>
      <dgm:t>
        <a:bodyPr/>
        <a:lstStyle/>
        <a:p>
          <a:endParaRPr lang="en-US"/>
        </a:p>
      </dgm:t>
    </dgm:pt>
    <dgm:pt modelId="{FE3AB00E-0E69-44CF-8861-B49810F87907}" type="sibTrans" cxnId="{24CF3C7E-93A4-4069-97CB-4C0124D2848C}">
      <dgm:prSet/>
      <dgm:spPr/>
      <dgm:t>
        <a:bodyPr/>
        <a:lstStyle/>
        <a:p>
          <a:endParaRPr lang="en-US"/>
        </a:p>
      </dgm:t>
    </dgm:pt>
    <dgm:pt modelId="{D64E8A21-BBDE-42A2-A9C6-F71834B2755B}" type="pres">
      <dgm:prSet presAssocID="{374197A1-D45C-469C-A9EE-93CA3DABEB3D}" presName="root" presStyleCnt="0">
        <dgm:presLayoutVars>
          <dgm:dir/>
          <dgm:resizeHandles val="exact"/>
        </dgm:presLayoutVars>
      </dgm:prSet>
      <dgm:spPr/>
    </dgm:pt>
    <dgm:pt modelId="{C69A5EC0-8D76-4039-AE1F-05685693D23F}" type="pres">
      <dgm:prSet presAssocID="{882B8675-7F37-4511-AF5E-0C79CC55F134}" presName="compNode" presStyleCnt="0"/>
      <dgm:spPr/>
    </dgm:pt>
    <dgm:pt modelId="{E5985E65-3014-46DB-97ED-2693991B2207}" type="pres">
      <dgm:prSet presAssocID="{882B8675-7F37-4511-AF5E-0C79CC55F134}" presName="bgRect" presStyleLbl="bgShp" presStyleIdx="0" presStyleCnt="3"/>
      <dgm:spPr/>
    </dgm:pt>
    <dgm:pt modelId="{48167C21-C68E-4912-9CEA-3769B464EC8C}" type="pres">
      <dgm:prSet presAssocID="{882B8675-7F37-4511-AF5E-0C79CC55F1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øger"/>
        </a:ext>
      </dgm:extLst>
    </dgm:pt>
    <dgm:pt modelId="{B108D2E6-384D-4543-BF4E-45A1B22135F0}" type="pres">
      <dgm:prSet presAssocID="{882B8675-7F37-4511-AF5E-0C79CC55F134}" presName="spaceRect" presStyleCnt="0"/>
      <dgm:spPr/>
    </dgm:pt>
    <dgm:pt modelId="{0FD92C19-7867-488F-AF65-7995543D8D24}" type="pres">
      <dgm:prSet presAssocID="{882B8675-7F37-4511-AF5E-0C79CC55F134}" presName="parTx" presStyleLbl="revTx" presStyleIdx="0" presStyleCnt="3">
        <dgm:presLayoutVars>
          <dgm:chMax val="0"/>
          <dgm:chPref val="0"/>
        </dgm:presLayoutVars>
      </dgm:prSet>
      <dgm:spPr/>
    </dgm:pt>
    <dgm:pt modelId="{8BE9AC77-EB65-46F3-B552-4733A31E77EC}" type="pres">
      <dgm:prSet presAssocID="{15C9CB5E-332D-4816-B683-097B34FFC96A}" presName="sibTrans" presStyleCnt="0"/>
      <dgm:spPr/>
    </dgm:pt>
    <dgm:pt modelId="{8B64071F-8B2A-4103-8FB9-C3BC6104CC7F}" type="pres">
      <dgm:prSet presAssocID="{10FCD41B-EF5C-4C2A-9394-3035C67B3042}" presName="compNode" presStyleCnt="0"/>
      <dgm:spPr/>
    </dgm:pt>
    <dgm:pt modelId="{969F8410-3F71-4478-9C93-6A4097B620B8}" type="pres">
      <dgm:prSet presAssocID="{10FCD41B-EF5C-4C2A-9394-3035C67B3042}" presName="bgRect" presStyleLbl="bgShp" presStyleIdx="1" presStyleCnt="3"/>
      <dgm:spPr/>
    </dgm:pt>
    <dgm:pt modelId="{EF3CC9B4-18B5-449D-984D-5025B775FD87}" type="pres">
      <dgm:prSet presAssocID="{10FCD41B-EF5C-4C2A-9394-3035C67B304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50FFD2E-946E-4CFC-8BDC-D872FB509927}" type="pres">
      <dgm:prSet presAssocID="{10FCD41B-EF5C-4C2A-9394-3035C67B3042}" presName="spaceRect" presStyleCnt="0"/>
      <dgm:spPr/>
    </dgm:pt>
    <dgm:pt modelId="{43687DEF-D393-4CF1-9460-5FF5F79D60FC}" type="pres">
      <dgm:prSet presAssocID="{10FCD41B-EF5C-4C2A-9394-3035C67B3042}" presName="parTx" presStyleLbl="revTx" presStyleIdx="1" presStyleCnt="3">
        <dgm:presLayoutVars>
          <dgm:chMax val="0"/>
          <dgm:chPref val="0"/>
        </dgm:presLayoutVars>
      </dgm:prSet>
      <dgm:spPr/>
    </dgm:pt>
    <dgm:pt modelId="{7095DDC4-0976-4E44-83FA-EB850D5B003B}" type="pres">
      <dgm:prSet presAssocID="{73836765-52B3-489E-9B4A-B1A577467AF2}" presName="sibTrans" presStyleCnt="0"/>
      <dgm:spPr/>
    </dgm:pt>
    <dgm:pt modelId="{1B8CF575-CD95-4224-A820-7702354CA3C7}" type="pres">
      <dgm:prSet presAssocID="{38F58055-AA46-41D6-9155-E4D44EE74EE4}" presName="compNode" presStyleCnt="0"/>
      <dgm:spPr/>
    </dgm:pt>
    <dgm:pt modelId="{D41C4AEC-EDB5-4551-848A-8632575CB77E}" type="pres">
      <dgm:prSet presAssocID="{38F58055-AA46-41D6-9155-E4D44EE74EE4}" presName="bgRect" presStyleLbl="bgShp" presStyleIdx="2" presStyleCnt="3"/>
      <dgm:spPr/>
    </dgm:pt>
    <dgm:pt modelId="{87001A22-31A4-48EB-86CD-7895ED82A817}" type="pres">
      <dgm:prSet presAssocID="{38F58055-AA46-41D6-9155-E4D44EE74EE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ontrolliste"/>
        </a:ext>
      </dgm:extLst>
    </dgm:pt>
    <dgm:pt modelId="{9E3B4DFC-741B-4FAD-A081-D900467F87B7}" type="pres">
      <dgm:prSet presAssocID="{38F58055-AA46-41D6-9155-E4D44EE74EE4}" presName="spaceRect" presStyleCnt="0"/>
      <dgm:spPr/>
    </dgm:pt>
    <dgm:pt modelId="{F058DC12-E3DE-4606-8258-8512D6F80BE6}" type="pres">
      <dgm:prSet presAssocID="{38F58055-AA46-41D6-9155-E4D44EE74EE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A5E070A-B088-44A7-9E5D-C1C788586A09}" type="presOf" srcId="{882B8675-7F37-4511-AF5E-0C79CC55F134}" destId="{0FD92C19-7867-488F-AF65-7995543D8D24}" srcOrd="0" destOrd="0" presId="urn:microsoft.com/office/officeart/2018/2/layout/IconVerticalSolidList"/>
    <dgm:cxn modelId="{0B4B340D-D564-4026-BB73-D716A2F7B0B1}" srcId="{374197A1-D45C-469C-A9EE-93CA3DABEB3D}" destId="{10FCD41B-EF5C-4C2A-9394-3035C67B3042}" srcOrd="1" destOrd="0" parTransId="{22359337-C422-4CF0-9894-5055369DFD01}" sibTransId="{73836765-52B3-489E-9B4A-B1A577467AF2}"/>
    <dgm:cxn modelId="{24CF3C7E-93A4-4069-97CB-4C0124D2848C}" srcId="{374197A1-D45C-469C-A9EE-93CA3DABEB3D}" destId="{38F58055-AA46-41D6-9155-E4D44EE74EE4}" srcOrd="2" destOrd="0" parTransId="{D1FA22A8-26E8-47D2-AF9F-ECDAE8EB1CED}" sibTransId="{FE3AB00E-0E69-44CF-8861-B49810F87907}"/>
    <dgm:cxn modelId="{EA7619B7-B8CD-4099-BE00-90CE2523B0DD}" type="presOf" srcId="{38F58055-AA46-41D6-9155-E4D44EE74EE4}" destId="{F058DC12-E3DE-4606-8258-8512D6F80BE6}" srcOrd="0" destOrd="0" presId="urn:microsoft.com/office/officeart/2018/2/layout/IconVerticalSolidList"/>
    <dgm:cxn modelId="{6FE080CD-0B57-441A-904E-D40BD8F804A3}" type="presOf" srcId="{374197A1-D45C-469C-A9EE-93CA3DABEB3D}" destId="{D64E8A21-BBDE-42A2-A9C6-F71834B2755B}" srcOrd="0" destOrd="0" presId="urn:microsoft.com/office/officeart/2018/2/layout/IconVerticalSolidList"/>
    <dgm:cxn modelId="{D5B2ABCD-0C2A-46EB-A05A-330C9D6D366D}" type="presOf" srcId="{10FCD41B-EF5C-4C2A-9394-3035C67B3042}" destId="{43687DEF-D393-4CF1-9460-5FF5F79D60FC}" srcOrd="0" destOrd="0" presId="urn:microsoft.com/office/officeart/2018/2/layout/IconVerticalSolidList"/>
    <dgm:cxn modelId="{1A4CCBF6-CFAD-41B3-B1D5-90478E62B9D8}" srcId="{374197A1-D45C-469C-A9EE-93CA3DABEB3D}" destId="{882B8675-7F37-4511-AF5E-0C79CC55F134}" srcOrd="0" destOrd="0" parTransId="{68540D9B-CD51-4D07-AED3-1366789DEDE7}" sibTransId="{15C9CB5E-332D-4816-B683-097B34FFC96A}"/>
    <dgm:cxn modelId="{BFD6E0D4-721E-418B-A393-74B250D6C553}" type="presParOf" srcId="{D64E8A21-BBDE-42A2-A9C6-F71834B2755B}" destId="{C69A5EC0-8D76-4039-AE1F-05685693D23F}" srcOrd="0" destOrd="0" presId="urn:microsoft.com/office/officeart/2018/2/layout/IconVerticalSolidList"/>
    <dgm:cxn modelId="{A0D241CE-2232-46AA-9193-ED670DAF2A67}" type="presParOf" srcId="{C69A5EC0-8D76-4039-AE1F-05685693D23F}" destId="{E5985E65-3014-46DB-97ED-2693991B2207}" srcOrd="0" destOrd="0" presId="urn:microsoft.com/office/officeart/2018/2/layout/IconVerticalSolidList"/>
    <dgm:cxn modelId="{FFC529FC-8E71-42D0-A196-466CD1296585}" type="presParOf" srcId="{C69A5EC0-8D76-4039-AE1F-05685693D23F}" destId="{48167C21-C68E-4912-9CEA-3769B464EC8C}" srcOrd="1" destOrd="0" presId="urn:microsoft.com/office/officeart/2018/2/layout/IconVerticalSolidList"/>
    <dgm:cxn modelId="{449F93A2-7CA0-4802-8D08-C56429F3572E}" type="presParOf" srcId="{C69A5EC0-8D76-4039-AE1F-05685693D23F}" destId="{B108D2E6-384D-4543-BF4E-45A1B22135F0}" srcOrd="2" destOrd="0" presId="urn:microsoft.com/office/officeart/2018/2/layout/IconVerticalSolidList"/>
    <dgm:cxn modelId="{F5AD2826-6934-4725-9E84-FE323AC0F750}" type="presParOf" srcId="{C69A5EC0-8D76-4039-AE1F-05685693D23F}" destId="{0FD92C19-7867-488F-AF65-7995543D8D24}" srcOrd="3" destOrd="0" presId="urn:microsoft.com/office/officeart/2018/2/layout/IconVerticalSolidList"/>
    <dgm:cxn modelId="{8759C45C-E370-47B4-B6EF-700CCC8B09EB}" type="presParOf" srcId="{D64E8A21-BBDE-42A2-A9C6-F71834B2755B}" destId="{8BE9AC77-EB65-46F3-B552-4733A31E77EC}" srcOrd="1" destOrd="0" presId="urn:microsoft.com/office/officeart/2018/2/layout/IconVerticalSolidList"/>
    <dgm:cxn modelId="{6BB135BF-5994-425A-8CE5-604E8DC43DCE}" type="presParOf" srcId="{D64E8A21-BBDE-42A2-A9C6-F71834B2755B}" destId="{8B64071F-8B2A-4103-8FB9-C3BC6104CC7F}" srcOrd="2" destOrd="0" presId="urn:microsoft.com/office/officeart/2018/2/layout/IconVerticalSolidList"/>
    <dgm:cxn modelId="{F5616DDA-5B2E-451D-8695-FC0041F39EBB}" type="presParOf" srcId="{8B64071F-8B2A-4103-8FB9-C3BC6104CC7F}" destId="{969F8410-3F71-4478-9C93-6A4097B620B8}" srcOrd="0" destOrd="0" presId="urn:microsoft.com/office/officeart/2018/2/layout/IconVerticalSolidList"/>
    <dgm:cxn modelId="{407F8139-1DAD-49E9-A703-50038B1065F4}" type="presParOf" srcId="{8B64071F-8B2A-4103-8FB9-C3BC6104CC7F}" destId="{EF3CC9B4-18B5-449D-984D-5025B775FD87}" srcOrd="1" destOrd="0" presId="urn:microsoft.com/office/officeart/2018/2/layout/IconVerticalSolidList"/>
    <dgm:cxn modelId="{1450B201-1681-4245-9EB0-82A8FBEA7EE6}" type="presParOf" srcId="{8B64071F-8B2A-4103-8FB9-C3BC6104CC7F}" destId="{750FFD2E-946E-4CFC-8BDC-D872FB509927}" srcOrd="2" destOrd="0" presId="urn:microsoft.com/office/officeart/2018/2/layout/IconVerticalSolidList"/>
    <dgm:cxn modelId="{785B85F6-49C4-4FA9-BCB1-A8C4EC75843E}" type="presParOf" srcId="{8B64071F-8B2A-4103-8FB9-C3BC6104CC7F}" destId="{43687DEF-D393-4CF1-9460-5FF5F79D60FC}" srcOrd="3" destOrd="0" presId="urn:microsoft.com/office/officeart/2018/2/layout/IconVerticalSolidList"/>
    <dgm:cxn modelId="{F4C0DD0D-30E3-4182-99A5-D76A1B943126}" type="presParOf" srcId="{D64E8A21-BBDE-42A2-A9C6-F71834B2755B}" destId="{7095DDC4-0976-4E44-83FA-EB850D5B003B}" srcOrd="3" destOrd="0" presId="urn:microsoft.com/office/officeart/2018/2/layout/IconVerticalSolidList"/>
    <dgm:cxn modelId="{7D6E7374-6EE1-4547-AB05-7071EC0B1166}" type="presParOf" srcId="{D64E8A21-BBDE-42A2-A9C6-F71834B2755B}" destId="{1B8CF575-CD95-4224-A820-7702354CA3C7}" srcOrd="4" destOrd="0" presId="urn:microsoft.com/office/officeart/2018/2/layout/IconVerticalSolidList"/>
    <dgm:cxn modelId="{4645C61C-D5F4-41D6-B4E3-5CAEFDCA8053}" type="presParOf" srcId="{1B8CF575-CD95-4224-A820-7702354CA3C7}" destId="{D41C4AEC-EDB5-4551-848A-8632575CB77E}" srcOrd="0" destOrd="0" presId="urn:microsoft.com/office/officeart/2018/2/layout/IconVerticalSolidList"/>
    <dgm:cxn modelId="{2F9AABF9-3572-43C0-A7AB-D5B779D5E5A4}" type="presParOf" srcId="{1B8CF575-CD95-4224-A820-7702354CA3C7}" destId="{87001A22-31A4-48EB-86CD-7895ED82A817}" srcOrd="1" destOrd="0" presId="urn:microsoft.com/office/officeart/2018/2/layout/IconVerticalSolidList"/>
    <dgm:cxn modelId="{7978BE80-4C38-45B2-B42D-F6A5B7F6E8AB}" type="presParOf" srcId="{1B8CF575-CD95-4224-A820-7702354CA3C7}" destId="{9E3B4DFC-741B-4FAD-A081-D900467F87B7}" srcOrd="2" destOrd="0" presId="urn:microsoft.com/office/officeart/2018/2/layout/IconVerticalSolidList"/>
    <dgm:cxn modelId="{EBD4B422-55DB-4AD8-8B1A-0947518E52F4}" type="presParOf" srcId="{1B8CF575-CD95-4224-A820-7702354CA3C7}" destId="{F058DC12-E3DE-4606-8258-8512D6F80B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92766C3-047B-46D8-ADA1-6A3C6CF1635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1D43977-2249-4102-A7B8-65BC8CE0C103}">
      <dgm:prSet/>
      <dgm:spPr/>
      <dgm:t>
        <a:bodyPr/>
        <a:lstStyle/>
        <a:p>
          <a:r>
            <a:rPr lang="da-DK"/>
            <a:t>Efter </a:t>
          </a:r>
          <a:r>
            <a:rPr lang="da-DK" b="1"/>
            <a:t>en erkendelse</a:t>
          </a:r>
          <a:r>
            <a:rPr lang="da-DK"/>
            <a:t> (fx "det her virker ikke længere")</a:t>
          </a:r>
          <a:endParaRPr lang="en-US"/>
        </a:p>
      </dgm:t>
    </dgm:pt>
    <dgm:pt modelId="{C031944B-DE06-4471-AC98-C188F708339D}" type="parTrans" cxnId="{A634E690-65A6-4E3E-A844-18855A48F4C7}">
      <dgm:prSet/>
      <dgm:spPr/>
      <dgm:t>
        <a:bodyPr/>
        <a:lstStyle/>
        <a:p>
          <a:endParaRPr lang="en-US"/>
        </a:p>
      </dgm:t>
    </dgm:pt>
    <dgm:pt modelId="{FE7513AD-ACE5-4EE8-B335-DD3BE6C84D9C}" type="sibTrans" cxnId="{A634E690-65A6-4E3E-A844-18855A48F4C7}">
      <dgm:prSet/>
      <dgm:spPr/>
      <dgm:t>
        <a:bodyPr/>
        <a:lstStyle/>
        <a:p>
          <a:endParaRPr lang="en-US"/>
        </a:p>
      </dgm:t>
    </dgm:pt>
    <dgm:pt modelId="{2C1CD313-8CDE-4F7B-B421-0E30FF5A91AB}">
      <dgm:prSet/>
      <dgm:spPr/>
      <dgm:t>
        <a:bodyPr/>
        <a:lstStyle/>
        <a:p>
          <a:r>
            <a:rPr lang="da-DK"/>
            <a:t>Under </a:t>
          </a:r>
          <a:r>
            <a:rPr lang="da-DK" b="1"/>
            <a:t>en krise</a:t>
          </a:r>
          <a:r>
            <a:rPr lang="da-DK"/>
            <a:t> eller ved </a:t>
          </a:r>
          <a:r>
            <a:rPr lang="da-DK" b="1"/>
            <a:t>et vendepunkt</a:t>
          </a:r>
          <a:endParaRPr lang="en-US"/>
        </a:p>
      </dgm:t>
    </dgm:pt>
    <dgm:pt modelId="{6B973333-7170-4BBA-8819-CCA727B1A56B}" type="parTrans" cxnId="{5168674F-05E5-4BBC-83D1-EE291DBCF86F}">
      <dgm:prSet/>
      <dgm:spPr/>
      <dgm:t>
        <a:bodyPr/>
        <a:lstStyle/>
        <a:p>
          <a:endParaRPr lang="en-US"/>
        </a:p>
      </dgm:t>
    </dgm:pt>
    <dgm:pt modelId="{B5F00585-BD46-4363-88DC-1DB9C60ACEC1}" type="sibTrans" cxnId="{5168674F-05E5-4BBC-83D1-EE291DBCF86F}">
      <dgm:prSet/>
      <dgm:spPr/>
      <dgm:t>
        <a:bodyPr/>
        <a:lstStyle/>
        <a:p>
          <a:endParaRPr lang="en-US"/>
        </a:p>
      </dgm:t>
    </dgm:pt>
    <dgm:pt modelId="{8F136337-3F15-4F9E-BB65-7AB2D8965EE8}">
      <dgm:prSet/>
      <dgm:spPr/>
      <dgm:t>
        <a:bodyPr/>
        <a:lstStyle/>
        <a:p>
          <a:r>
            <a:rPr lang="da-DK"/>
            <a:t>Når der er </a:t>
          </a:r>
          <a:r>
            <a:rPr lang="da-DK" b="1"/>
            <a:t>psykologisk tryghed</a:t>
          </a:r>
          <a:endParaRPr lang="en-US"/>
        </a:p>
      </dgm:t>
    </dgm:pt>
    <dgm:pt modelId="{4FF9A20B-08F5-4B43-86F8-A7515A5C55CF}" type="parTrans" cxnId="{8E2FC87E-4A76-4E9D-99BB-6361217DA616}">
      <dgm:prSet/>
      <dgm:spPr/>
      <dgm:t>
        <a:bodyPr/>
        <a:lstStyle/>
        <a:p>
          <a:endParaRPr lang="en-US"/>
        </a:p>
      </dgm:t>
    </dgm:pt>
    <dgm:pt modelId="{71311B2A-D17A-4DD8-BA86-70C56434EFF4}" type="sibTrans" cxnId="{8E2FC87E-4A76-4E9D-99BB-6361217DA616}">
      <dgm:prSet/>
      <dgm:spPr/>
      <dgm:t>
        <a:bodyPr/>
        <a:lstStyle/>
        <a:p>
          <a:endParaRPr lang="en-US"/>
        </a:p>
      </dgm:t>
    </dgm:pt>
    <dgm:pt modelId="{33E0C3E6-3124-44DD-8E65-BA0152C66C26}">
      <dgm:prSet/>
      <dgm:spPr/>
      <dgm:t>
        <a:bodyPr/>
        <a:lstStyle/>
        <a:p>
          <a:r>
            <a:rPr lang="da-DK"/>
            <a:t>Når nogen </a:t>
          </a:r>
          <a:r>
            <a:rPr lang="da-DK" b="1"/>
            <a:t>viser vejen eller stiller de rigtige spørgsmål</a:t>
          </a:r>
          <a:endParaRPr lang="en-US"/>
        </a:p>
      </dgm:t>
    </dgm:pt>
    <dgm:pt modelId="{3535D2AC-7B41-4B56-A61D-D86C2D544797}" type="parTrans" cxnId="{646AC44C-D328-439E-8F6A-16CDC07E1D7F}">
      <dgm:prSet/>
      <dgm:spPr/>
      <dgm:t>
        <a:bodyPr/>
        <a:lstStyle/>
        <a:p>
          <a:endParaRPr lang="en-US"/>
        </a:p>
      </dgm:t>
    </dgm:pt>
    <dgm:pt modelId="{33EA8AB2-C76B-43D5-A577-A23C67F36FCB}" type="sibTrans" cxnId="{646AC44C-D328-439E-8F6A-16CDC07E1D7F}">
      <dgm:prSet/>
      <dgm:spPr/>
      <dgm:t>
        <a:bodyPr/>
        <a:lstStyle/>
        <a:p>
          <a:endParaRPr lang="en-US"/>
        </a:p>
      </dgm:t>
    </dgm:pt>
    <dgm:pt modelId="{959EB4BC-9281-41DC-9ED0-E38795D42530}" type="pres">
      <dgm:prSet presAssocID="{692766C3-047B-46D8-ADA1-6A3C6CF1635B}" presName="root" presStyleCnt="0">
        <dgm:presLayoutVars>
          <dgm:dir/>
          <dgm:resizeHandles val="exact"/>
        </dgm:presLayoutVars>
      </dgm:prSet>
      <dgm:spPr/>
    </dgm:pt>
    <dgm:pt modelId="{C9A608D8-FE6A-4277-B567-78E40194732F}" type="pres">
      <dgm:prSet presAssocID="{41D43977-2249-4102-A7B8-65BC8CE0C103}" presName="compNode" presStyleCnt="0"/>
      <dgm:spPr/>
    </dgm:pt>
    <dgm:pt modelId="{A35E55C5-0106-4B3A-B85C-E28799236269}" type="pres">
      <dgm:prSet presAssocID="{41D43977-2249-4102-A7B8-65BC8CE0C103}" presName="bgRect" presStyleLbl="bgShp" presStyleIdx="0" presStyleCnt="4"/>
      <dgm:spPr/>
    </dgm:pt>
    <dgm:pt modelId="{D65B8B39-2BC3-46EE-90C5-690C4B8C32AA}" type="pres">
      <dgm:prSet presAssocID="{41D43977-2249-4102-A7B8-65BC8CE0C10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ør"/>
        </a:ext>
      </dgm:extLst>
    </dgm:pt>
    <dgm:pt modelId="{8C9C9137-DA31-4DDE-A8BA-CF1E960ABA36}" type="pres">
      <dgm:prSet presAssocID="{41D43977-2249-4102-A7B8-65BC8CE0C103}" presName="spaceRect" presStyleCnt="0"/>
      <dgm:spPr/>
    </dgm:pt>
    <dgm:pt modelId="{188FE506-432B-4A46-AB54-DCC21D56B1F8}" type="pres">
      <dgm:prSet presAssocID="{41D43977-2249-4102-A7B8-65BC8CE0C103}" presName="parTx" presStyleLbl="revTx" presStyleIdx="0" presStyleCnt="4">
        <dgm:presLayoutVars>
          <dgm:chMax val="0"/>
          <dgm:chPref val="0"/>
        </dgm:presLayoutVars>
      </dgm:prSet>
      <dgm:spPr/>
    </dgm:pt>
    <dgm:pt modelId="{9B3F08C2-56FF-421A-B580-C03BB1323C31}" type="pres">
      <dgm:prSet presAssocID="{FE7513AD-ACE5-4EE8-B335-DD3BE6C84D9C}" presName="sibTrans" presStyleCnt="0"/>
      <dgm:spPr/>
    </dgm:pt>
    <dgm:pt modelId="{90ADB7F0-2BC8-4010-BD8C-6133E6F95DEA}" type="pres">
      <dgm:prSet presAssocID="{2C1CD313-8CDE-4F7B-B421-0E30FF5A91AB}" presName="compNode" presStyleCnt="0"/>
      <dgm:spPr/>
    </dgm:pt>
    <dgm:pt modelId="{AB8CC8BD-FF96-4D2E-B046-D8E59548873F}" type="pres">
      <dgm:prSet presAssocID="{2C1CD313-8CDE-4F7B-B421-0E30FF5A91AB}" presName="bgRect" presStyleLbl="bgShp" presStyleIdx="1" presStyleCnt="4"/>
      <dgm:spPr/>
    </dgm:pt>
    <dgm:pt modelId="{0E773190-AD2D-49C8-A9CD-11ECD22546F8}" type="pres">
      <dgm:prSet presAssocID="{2C1CD313-8CDE-4F7B-B421-0E30FF5A91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arsel"/>
        </a:ext>
      </dgm:extLst>
    </dgm:pt>
    <dgm:pt modelId="{EC08151F-B00E-44E6-A5AD-B58F20F1A467}" type="pres">
      <dgm:prSet presAssocID="{2C1CD313-8CDE-4F7B-B421-0E30FF5A91AB}" presName="spaceRect" presStyleCnt="0"/>
      <dgm:spPr/>
    </dgm:pt>
    <dgm:pt modelId="{4EE59B3F-B119-4321-9ED8-7952A70406A3}" type="pres">
      <dgm:prSet presAssocID="{2C1CD313-8CDE-4F7B-B421-0E30FF5A91AB}" presName="parTx" presStyleLbl="revTx" presStyleIdx="1" presStyleCnt="4">
        <dgm:presLayoutVars>
          <dgm:chMax val="0"/>
          <dgm:chPref val="0"/>
        </dgm:presLayoutVars>
      </dgm:prSet>
      <dgm:spPr/>
    </dgm:pt>
    <dgm:pt modelId="{C9B8A788-F956-4800-BD25-D925C62DEDCF}" type="pres">
      <dgm:prSet presAssocID="{B5F00585-BD46-4363-88DC-1DB9C60ACEC1}" presName="sibTrans" presStyleCnt="0"/>
      <dgm:spPr/>
    </dgm:pt>
    <dgm:pt modelId="{BB79E687-FC76-4984-84AD-4ADAE4587E60}" type="pres">
      <dgm:prSet presAssocID="{8F136337-3F15-4F9E-BB65-7AB2D8965EE8}" presName="compNode" presStyleCnt="0"/>
      <dgm:spPr/>
    </dgm:pt>
    <dgm:pt modelId="{2917ADD2-3824-4D8D-AD99-9122500AE9B8}" type="pres">
      <dgm:prSet presAssocID="{8F136337-3F15-4F9E-BB65-7AB2D8965EE8}" presName="bgRect" presStyleLbl="bgShp" presStyleIdx="2" presStyleCnt="4"/>
      <dgm:spPr/>
    </dgm:pt>
    <dgm:pt modelId="{D87F075D-BCF0-48BE-8B85-46DD9C2C7AE5}" type="pres">
      <dgm:prSet presAssocID="{8F136337-3F15-4F9E-BB65-7AB2D8965EE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E1D1A19-E503-4880-BE5F-EA744325E5C0}" type="pres">
      <dgm:prSet presAssocID="{8F136337-3F15-4F9E-BB65-7AB2D8965EE8}" presName="spaceRect" presStyleCnt="0"/>
      <dgm:spPr/>
    </dgm:pt>
    <dgm:pt modelId="{8DC7B9D7-78E9-4E87-9CC8-CC846E865F11}" type="pres">
      <dgm:prSet presAssocID="{8F136337-3F15-4F9E-BB65-7AB2D8965EE8}" presName="parTx" presStyleLbl="revTx" presStyleIdx="2" presStyleCnt="4">
        <dgm:presLayoutVars>
          <dgm:chMax val="0"/>
          <dgm:chPref val="0"/>
        </dgm:presLayoutVars>
      </dgm:prSet>
      <dgm:spPr/>
    </dgm:pt>
    <dgm:pt modelId="{0F8AA77F-6772-4993-BB38-0E0229663D31}" type="pres">
      <dgm:prSet presAssocID="{71311B2A-D17A-4DD8-BA86-70C56434EFF4}" presName="sibTrans" presStyleCnt="0"/>
      <dgm:spPr/>
    </dgm:pt>
    <dgm:pt modelId="{45AE7598-04BF-4C94-8AEB-E34C3EA871E7}" type="pres">
      <dgm:prSet presAssocID="{33E0C3E6-3124-44DD-8E65-BA0152C66C26}" presName="compNode" presStyleCnt="0"/>
      <dgm:spPr/>
    </dgm:pt>
    <dgm:pt modelId="{CC60B05B-F572-4620-87D8-36375F8E7D14}" type="pres">
      <dgm:prSet presAssocID="{33E0C3E6-3124-44DD-8E65-BA0152C66C26}" presName="bgRect" presStyleLbl="bgShp" presStyleIdx="3" presStyleCnt="4"/>
      <dgm:spPr/>
    </dgm:pt>
    <dgm:pt modelId="{35C4BAF8-80FC-4CF8-B2D3-BE9D27FE9151}" type="pres">
      <dgm:prSet presAssocID="{33E0C3E6-3124-44DD-8E65-BA0152C66C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25B07E68-2CBB-4C70-BDC2-D892970C06B1}" type="pres">
      <dgm:prSet presAssocID="{33E0C3E6-3124-44DD-8E65-BA0152C66C26}" presName="spaceRect" presStyleCnt="0"/>
      <dgm:spPr/>
    </dgm:pt>
    <dgm:pt modelId="{13645E72-931B-4C37-8269-67D68D922BB7}" type="pres">
      <dgm:prSet presAssocID="{33E0C3E6-3124-44DD-8E65-BA0152C66C2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A261517-75B7-419E-A4FF-EC4D349F8562}" type="presOf" srcId="{8F136337-3F15-4F9E-BB65-7AB2D8965EE8}" destId="{8DC7B9D7-78E9-4E87-9CC8-CC846E865F11}" srcOrd="0" destOrd="0" presId="urn:microsoft.com/office/officeart/2018/2/layout/IconVerticalSolidList"/>
    <dgm:cxn modelId="{DDCE8619-A061-493B-B09B-174C1AE66D38}" type="presOf" srcId="{41D43977-2249-4102-A7B8-65BC8CE0C103}" destId="{188FE506-432B-4A46-AB54-DCC21D56B1F8}" srcOrd="0" destOrd="0" presId="urn:microsoft.com/office/officeart/2018/2/layout/IconVerticalSolidList"/>
    <dgm:cxn modelId="{646AC44C-D328-439E-8F6A-16CDC07E1D7F}" srcId="{692766C3-047B-46D8-ADA1-6A3C6CF1635B}" destId="{33E0C3E6-3124-44DD-8E65-BA0152C66C26}" srcOrd="3" destOrd="0" parTransId="{3535D2AC-7B41-4B56-A61D-D86C2D544797}" sibTransId="{33EA8AB2-C76B-43D5-A577-A23C67F36FCB}"/>
    <dgm:cxn modelId="{5168674F-05E5-4BBC-83D1-EE291DBCF86F}" srcId="{692766C3-047B-46D8-ADA1-6A3C6CF1635B}" destId="{2C1CD313-8CDE-4F7B-B421-0E30FF5A91AB}" srcOrd="1" destOrd="0" parTransId="{6B973333-7170-4BBA-8819-CCA727B1A56B}" sibTransId="{B5F00585-BD46-4363-88DC-1DB9C60ACEC1}"/>
    <dgm:cxn modelId="{8E2FC87E-4A76-4E9D-99BB-6361217DA616}" srcId="{692766C3-047B-46D8-ADA1-6A3C6CF1635B}" destId="{8F136337-3F15-4F9E-BB65-7AB2D8965EE8}" srcOrd="2" destOrd="0" parTransId="{4FF9A20B-08F5-4B43-86F8-A7515A5C55CF}" sibTransId="{71311B2A-D17A-4DD8-BA86-70C56434EFF4}"/>
    <dgm:cxn modelId="{A634E690-65A6-4E3E-A844-18855A48F4C7}" srcId="{692766C3-047B-46D8-ADA1-6A3C6CF1635B}" destId="{41D43977-2249-4102-A7B8-65BC8CE0C103}" srcOrd="0" destOrd="0" parTransId="{C031944B-DE06-4471-AC98-C188F708339D}" sibTransId="{FE7513AD-ACE5-4EE8-B335-DD3BE6C84D9C}"/>
    <dgm:cxn modelId="{195D63CC-D551-40DF-A798-55718D32872B}" type="presOf" srcId="{2C1CD313-8CDE-4F7B-B421-0E30FF5A91AB}" destId="{4EE59B3F-B119-4321-9ED8-7952A70406A3}" srcOrd="0" destOrd="0" presId="urn:microsoft.com/office/officeart/2018/2/layout/IconVerticalSolidList"/>
    <dgm:cxn modelId="{A66D21DA-69FF-480E-AEEF-44911C589A7F}" type="presOf" srcId="{692766C3-047B-46D8-ADA1-6A3C6CF1635B}" destId="{959EB4BC-9281-41DC-9ED0-E38795D42530}" srcOrd="0" destOrd="0" presId="urn:microsoft.com/office/officeart/2018/2/layout/IconVerticalSolidList"/>
    <dgm:cxn modelId="{DC275DFE-6A33-4A43-BED6-DDCC3179D39F}" type="presOf" srcId="{33E0C3E6-3124-44DD-8E65-BA0152C66C26}" destId="{13645E72-931B-4C37-8269-67D68D922BB7}" srcOrd="0" destOrd="0" presId="urn:microsoft.com/office/officeart/2018/2/layout/IconVerticalSolidList"/>
    <dgm:cxn modelId="{4570BF63-C7E8-41AE-ACC6-8A7EFEC97679}" type="presParOf" srcId="{959EB4BC-9281-41DC-9ED0-E38795D42530}" destId="{C9A608D8-FE6A-4277-B567-78E40194732F}" srcOrd="0" destOrd="0" presId="urn:microsoft.com/office/officeart/2018/2/layout/IconVerticalSolidList"/>
    <dgm:cxn modelId="{F159F5D0-138A-4268-91BF-3F41A87DF75F}" type="presParOf" srcId="{C9A608D8-FE6A-4277-B567-78E40194732F}" destId="{A35E55C5-0106-4B3A-B85C-E28799236269}" srcOrd="0" destOrd="0" presId="urn:microsoft.com/office/officeart/2018/2/layout/IconVerticalSolidList"/>
    <dgm:cxn modelId="{9E992C2F-9FFE-4558-9F7E-BC608CFC6171}" type="presParOf" srcId="{C9A608D8-FE6A-4277-B567-78E40194732F}" destId="{D65B8B39-2BC3-46EE-90C5-690C4B8C32AA}" srcOrd="1" destOrd="0" presId="urn:microsoft.com/office/officeart/2018/2/layout/IconVerticalSolidList"/>
    <dgm:cxn modelId="{38EDBDA7-8441-471B-BC26-EA87E239C89A}" type="presParOf" srcId="{C9A608D8-FE6A-4277-B567-78E40194732F}" destId="{8C9C9137-DA31-4DDE-A8BA-CF1E960ABA36}" srcOrd="2" destOrd="0" presId="urn:microsoft.com/office/officeart/2018/2/layout/IconVerticalSolidList"/>
    <dgm:cxn modelId="{51FD53D1-C528-4FAB-8E63-B6DF107BB5E4}" type="presParOf" srcId="{C9A608D8-FE6A-4277-B567-78E40194732F}" destId="{188FE506-432B-4A46-AB54-DCC21D56B1F8}" srcOrd="3" destOrd="0" presId="urn:microsoft.com/office/officeart/2018/2/layout/IconVerticalSolidList"/>
    <dgm:cxn modelId="{56D472AC-9EB9-41F8-A76D-B689A69F716F}" type="presParOf" srcId="{959EB4BC-9281-41DC-9ED0-E38795D42530}" destId="{9B3F08C2-56FF-421A-B580-C03BB1323C31}" srcOrd="1" destOrd="0" presId="urn:microsoft.com/office/officeart/2018/2/layout/IconVerticalSolidList"/>
    <dgm:cxn modelId="{94D8A031-6324-447B-A9B6-78A8B9C75C8B}" type="presParOf" srcId="{959EB4BC-9281-41DC-9ED0-E38795D42530}" destId="{90ADB7F0-2BC8-4010-BD8C-6133E6F95DEA}" srcOrd="2" destOrd="0" presId="urn:microsoft.com/office/officeart/2018/2/layout/IconVerticalSolidList"/>
    <dgm:cxn modelId="{35332743-DA6C-42E7-96BD-6268A912DDEB}" type="presParOf" srcId="{90ADB7F0-2BC8-4010-BD8C-6133E6F95DEA}" destId="{AB8CC8BD-FF96-4D2E-B046-D8E59548873F}" srcOrd="0" destOrd="0" presId="urn:microsoft.com/office/officeart/2018/2/layout/IconVerticalSolidList"/>
    <dgm:cxn modelId="{76278758-65C1-4DB6-9D38-FF6EBE93B8FE}" type="presParOf" srcId="{90ADB7F0-2BC8-4010-BD8C-6133E6F95DEA}" destId="{0E773190-AD2D-49C8-A9CD-11ECD22546F8}" srcOrd="1" destOrd="0" presId="urn:microsoft.com/office/officeart/2018/2/layout/IconVerticalSolidList"/>
    <dgm:cxn modelId="{96BC716B-E522-4894-8E42-61758B84FC3E}" type="presParOf" srcId="{90ADB7F0-2BC8-4010-BD8C-6133E6F95DEA}" destId="{EC08151F-B00E-44E6-A5AD-B58F20F1A467}" srcOrd="2" destOrd="0" presId="urn:microsoft.com/office/officeart/2018/2/layout/IconVerticalSolidList"/>
    <dgm:cxn modelId="{B1CCDC3B-F1DC-4158-93BD-9C1F2D3E7B97}" type="presParOf" srcId="{90ADB7F0-2BC8-4010-BD8C-6133E6F95DEA}" destId="{4EE59B3F-B119-4321-9ED8-7952A70406A3}" srcOrd="3" destOrd="0" presId="urn:microsoft.com/office/officeart/2018/2/layout/IconVerticalSolidList"/>
    <dgm:cxn modelId="{373E1D3F-7B8D-4A7A-88A5-1EF32F5444AE}" type="presParOf" srcId="{959EB4BC-9281-41DC-9ED0-E38795D42530}" destId="{C9B8A788-F956-4800-BD25-D925C62DEDCF}" srcOrd="3" destOrd="0" presId="urn:microsoft.com/office/officeart/2018/2/layout/IconVerticalSolidList"/>
    <dgm:cxn modelId="{A899A971-34F8-4BAF-B215-C7FE37DF331B}" type="presParOf" srcId="{959EB4BC-9281-41DC-9ED0-E38795D42530}" destId="{BB79E687-FC76-4984-84AD-4ADAE4587E60}" srcOrd="4" destOrd="0" presId="urn:microsoft.com/office/officeart/2018/2/layout/IconVerticalSolidList"/>
    <dgm:cxn modelId="{232227A8-35A9-4A38-B288-D1C943BF54C9}" type="presParOf" srcId="{BB79E687-FC76-4984-84AD-4ADAE4587E60}" destId="{2917ADD2-3824-4D8D-AD99-9122500AE9B8}" srcOrd="0" destOrd="0" presId="urn:microsoft.com/office/officeart/2018/2/layout/IconVerticalSolidList"/>
    <dgm:cxn modelId="{4E021C2D-B9B9-4E09-A3B9-D443A7406969}" type="presParOf" srcId="{BB79E687-FC76-4984-84AD-4ADAE4587E60}" destId="{D87F075D-BCF0-48BE-8B85-46DD9C2C7AE5}" srcOrd="1" destOrd="0" presId="urn:microsoft.com/office/officeart/2018/2/layout/IconVerticalSolidList"/>
    <dgm:cxn modelId="{6B71C8B5-7D37-4572-834A-8E014D69AC87}" type="presParOf" srcId="{BB79E687-FC76-4984-84AD-4ADAE4587E60}" destId="{FE1D1A19-E503-4880-BE5F-EA744325E5C0}" srcOrd="2" destOrd="0" presId="urn:microsoft.com/office/officeart/2018/2/layout/IconVerticalSolidList"/>
    <dgm:cxn modelId="{6221B6EC-1B45-4DB6-9075-195BD12E34DA}" type="presParOf" srcId="{BB79E687-FC76-4984-84AD-4ADAE4587E60}" destId="{8DC7B9D7-78E9-4E87-9CC8-CC846E865F11}" srcOrd="3" destOrd="0" presId="urn:microsoft.com/office/officeart/2018/2/layout/IconVerticalSolidList"/>
    <dgm:cxn modelId="{FA77D60F-49FE-4434-85B8-118CFEA6F656}" type="presParOf" srcId="{959EB4BC-9281-41DC-9ED0-E38795D42530}" destId="{0F8AA77F-6772-4993-BB38-0E0229663D31}" srcOrd="5" destOrd="0" presId="urn:microsoft.com/office/officeart/2018/2/layout/IconVerticalSolidList"/>
    <dgm:cxn modelId="{8DDE532C-BBF9-4B5D-A149-666ADD1E0DB4}" type="presParOf" srcId="{959EB4BC-9281-41DC-9ED0-E38795D42530}" destId="{45AE7598-04BF-4C94-8AEB-E34C3EA871E7}" srcOrd="6" destOrd="0" presId="urn:microsoft.com/office/officeart/2018/2/layout/IconVerticalSolidList"/>
    <dgm:cxn modelId="{9573F725-10E5-416E-8025-0B194590D389}" type="presParOf" srcId="{45AE7598-04BF-4C94-8AEB-E34C3EA871E7}" destId="{CC60B05B-F572-4620-87D8-36375F8E7D14}" srcOrd="0" destOrd="0" presId="urn:microsoft.com/office/officeart/2018/2/layout/IconVerticalSolidList"/>
    <dgm:cxn modelId="{65BBBAB3-0E00-47A0-BC9B-0C2FF38B9807}" type="presParOf" srcId="{45AE7598-04BF-4C94-8AEB-E34C3EA871E7}" destId="{35C4BAF8-80FC-4CF8-B2D3-BE9D27FE9151}" srcOrd="1" destOrd="0" presId="urn:microsoft.com/office/officeart/2018/2/layout/IconVerticalSolidList"/>
    <dgm:cxn modelId="{16378481-359E-47AD-A5EA-31FE42BC8474}" type="presParOf" srcId="{45AE7598-04BF-4C94-8AEB-E34C3EA871E7}" destId="{25B07E68-2CBB-4C70-BDC2-D892970C06B1}" srcOrd="2" destOrd="0" presId="urn:microsoft.com/office/officeart/2018/2/layout/IconVerticalSolidList"/>
    <dgm:cxn modelId="{AEF00AFE-B307-4F1C-B189-DEF06D5652CA}" type="presParOf" srcId="{45AE7598-04BF-4C94-8AEB-E34C3EA871E7}" destId="{13645E72-931B-4C37-8269-67D68D922B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D6DD956-3DCF-49DA-B3EE-52BF4BFCFB77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48CF805-48D3-4DAE-9382-064058770B5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da-DK" sz="3200" b="1" dirty="0"/>
            <a:t>Ingen lytter </a:t>
          </a:r>
          <a:r>
            <a:rPr lang="da-DK" sz="3200" b="0" dirty="0"/>
            <a:t>til argumenter fra nogen, de ikke stoler på!</a:t>
          </a:r>
          <a:endParaRPr lang="en-US" sz="3200" b="0" dirty="0"/>
        </a:p>
      </dgm:t>
    </dgm:pt>
    <dgm:pt modelId="{57F1EBE8-9996-46A2-82C5-A0FE18F5945E}" type="parTrans" cxnId="{F0825B3D-C823-4304-9E5B-0A9CD89AD2A3}">
      <dgm:prSet/>
      <dgm:spPr/>
      <dgm:t>
        <a:bodyPr/>
        <a:lstStyle/>
        <a:p>
          <a:endParaRPr lang="en-US"/>
        </a:p>
      </dgm:t>
    </dgm:pt>
    <dgm:pt modelId="{10D2C1A1-9040-4E92-99AD-3F21C46F36A7}" type="sibTrans" cxnId="{F0825B3D-C823-4304-9E5B-0A9CD89AD2A3}">
      <dgm:prSet/>
      <dgm:spPr/>
      <dgm:t>
        <a:bodyPr/>
        <a:lstStyle/>
        <a:p>
          <a:endParaRPr lang="en-US"/>
        </a:p>
      </dgm:t>
    </dgm:pt>
    <dgm:pt modelId="{18D108AE-51D2-4172-B51B-1E867FFA826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da-DK" sz="2800" b="1" dirty="0"/>
            <a:t>Uanset hvor god din sag er</a:t>
          </a:r>
          <a:r>
            <a:rPr lang="da-DK" sz="2800" dirty="0"/>
            <a:t>, vil modstand og tvivl dominere, hvis relationen er </a:t>
          </a:r>
          <a:r>
            <a:rPr lang="da-DK" sz="2800" b="1" dirty="0"/>
            <a:t>kold</a:t>
          </a:r>
          <a:r>
            <a:rPr lang="da-DK" sz="2800" dirty="0"/>
            <a:t>, præget af </a:t>
          </a:r>
          <a:r>
            <a:rPr lang="da-DK" sz="2800" b="1" dirty="0"/>
            <a:t>frygt</a:t>
          </a:r>
          <a:r>
            <a:rPr lang="da-DK" sz="2800" dirty="0"/>
            <a:t> eller </a:t>
          </a:r>
          <a:r>
            <a:rPr lang="da-DK" sz="2800" b="1" dirty="0"/>
            <a:t>mistillid</a:t>
          </a:r>
          <a:r>
            <a:rPr lang="da-DK" sz="2800" dirty="0"/>
            <a:t>.</a:t>
          </a:r>
          <a:endParaRPr lang="en-US" sz="2800" dirty="0"/>
        </a:p>
      </dgm:t>
    </dgm:pt>
    <dgm:pt modelId="{BA1D374B-D103-48B5-9B88-214AAFF37EEA}" type="parTrans" cxnId="{F1840B91-07DC-40CB-ABD2-F444FE4F8116}">
      <dgm:prSet/>
      <dgm:spPr/>
      <dgm:t>
        <a:bodyPr/>
        <a:lstStyle/>
        <a:p>
          <a:endParaRPr lang="en-US"/>
        </a:p>
      </dgm:t>
    </dgm:pt>
    <dgm:pt modelId="{DD4FAE26-7D57-4280-A792-B21B92FBA4CB}" type="sibTrans" cxnId="{F1840B91-07DC-40CB-ABD2-F444FE4F8116}">
      <dgm:prSet/>
      <dgm:spPr/>
      <dgm:t>
        <a:bodyPr/>
        <a:lstStyle/>
        <a:p>
          <a:endParaRPr lang="en-US"/>
        </a:p>
      </dgm:t>
    </dgm:pt>
    <dgm:pt modelId="{806B6307-B9F9-4B6B-86B2-A3B061B5652F}" type="pres">
      <dgm:prSet presAssocID="{5D6DD956-3DCF-49DA-B3EE-52BF4BFCFB77}" presName="root" presStyleCnt="0">
        <dgm:presLayoutVars>
          <dgm:dir/>
          <dgm:resizeHandles val="exact"/>
        </dgm:presLayoutVars>
      </dgm:prSet>
      <dgm:spPr/>
    </dgm:pt>
    <dgm:pt modelId="{56514933-EB74-4AD3-936C-69C268282019}" type="pres">
      <dgm:prSet presAssocID="{448CF805-48D3-4DAE-9382-064058770B54}" presName="compNode" presStyleCnt="0"/>
      <dgm:spPr/>
    </dgm:pt>
    <dgm:pt modelId="{0E72E2B1-1D1F-4352-AA4C-0B5716F2D0D8}" type="pres">
      <dgm:prSet presAssocID="{448CF805-48D3-4DAE-9382-064058770B54}" presName="bgRect" presStyleLbl="bgShp" presStyleIdx="0" presStyleCnt="2"/>
      <dgm:spPr/>
    </dgm:pt>
    <dgm:pt modelId="{798BB386-8A4F-492C-863E-A4A0712F7AD3}" type="pres">
      <dgm:prSet presAssocID="{448CF805-48D3-4DAE-9382-064058770B5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øv"/>
        </a:ext>
      </dgm:extLst>
    </dgm:pt>
    <dgm:pt modelId="{71D911F0-B6D4-4A7F-BC99-9F57C5C153BC}" type="pres">
      <dgm:prSet presAssocID="{448CF805-48D3-4DAE-9382-064058770B54}" presName="spaceRect" presStyleCnt="0"/>
      <dgm:spPr/>
    </dgm:pt>
    <dgm:pt modelId="{8DA954AB-036A-4131-84B1-5BA8B3B83608}" type="pres">
      <dgm:prSet presAssocID="{448CF805-48D3-4DAE-9382-064058770B54}" presName="parTx" presStyleLbl="revTx" presStyleIdx="0" presStyleCnt="2">
        <dgm:presLayoutVars>
          <dgm:chMax val="0"/>
          <dgm:chPref val="0"/>
        </dgm:presLayoutVars>
      </dgm:prSet>
      <dgm:spPr/>
    </dgm:pt>
    <dgm:pt modelId="{AF3057DC-A4AC-4D42-BA52-D4FF25838BD1}" type="pres">
      <dgm:prSet presAssocID="{10D2C1A1-9040-4E92-99AD-3F21C46F36A7}" presName="sibTrans" presStyleCnt="0"/>
      <dgm:spPr/>
    </dgm:pt>
    <dgm:pt modelId="{1AF15FF7-CA89-415A-A579-54CD9E47E324}" type="pres">
      <dgm:prSet presAssocID="{18D108AE-51D2-4172-B51B-1E867FFA8263}" presName="compNode" presStyleCnt="0"/>
      <dgm:spPr/>
    </dgm:pt>
    <dgm:pt modelId="{E3DD4BB9-5714-4D9F-A6EB-6D5010008E07}" type="pres">
      <dgm:prSet presAssocID="{18D108AE-51D2-4172-B51B-1E867FFA8263}" presName="bgRect" presStyleLbl="bgShp" presStyleIdx="1" presStyleCnt="2"/>
      <dgm:spPr/>
    </dgm:pt>
    <dgm:pt modelId="{D0D9B5B0-900C-4C98-BE69-4F6EB39896F3}" type="pres">
      <dgm:prSet presAssocID="{18D108AE-51D2-4172-B51B-1E867FFA826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ørgsmål"/>
        </a:ext>
      </dgm:extLst>
    </dgm:pt>
    <dgm:pt modelId="{E40CB0FD-552B-4A3D-A2FA-05106023A5D6}" type="pres">
      <dgm:prSet presAssocID="{18D108AE-51D2-4172-B51B-1E867FFA8263}" presName="spaceRect" presStyleCnt="0"/>
      <dgm:spPr/>
    </dgm:pt>
    <dgm:pt modelId="{63F71AF4-A66C-4F39-9DF2-A7C891A7E5D3}" type="pres">
      <dgm:prSet presAssocID="{18D108AE-51D2-4172-B51B-1E867FFA826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B7CE40D-04AF-43B0-82E9-9F01430A72A1}" type="presOf" srcId="{448CF805-48D3-4DAE-9382-064058770B54}" destId="{8DA954AB-036A-4131-84B1-5BA8B3B83608}" srcOrd="0" destOrd="0" presId="urn:microsoft.com/office/officeart/2018/2/layout/IconVerticalSolidList"/>
    <dgm:cxn modelId="{F0825B3D-C823-4304-9E5B-0A9CD89AD2A3}" srcId="{5D6DD956-3DCF-49DA-B3EE-52BF4BFCFB77}" destId="{448CF805-48D3-4DAE-9382-064058770B54}" srcOrd="0" destOrd="0" parTransId="{57F1EBE8-9996-46A2-82C5-A0FE18F5945E}" sibTransId="{10D2C1A1-9040-4E92-99AD-3F21C46F36A7}"/>
    <dgm:cxn modelId="{CF0A0E53-20D6-4608-810C-D36B17408D13}" type="presOf" srcId="{5D6DD956-3DCF-49DA-B3EE-52BF4BFCFB77}" destId="{806B6307-B9F9-4B6B-86B2-A3B061B5652F}" srcOrd="0" destOrd="0" presId="urn:microsoft.com/office/officeart/2018/2/layout/IconVerticalSolidList"/>
    <dgm:cxn modelId="{F1840B91-07DC-40CB-ABD2-F444FE4F8116}" srcId="{5D6DD956-3DCF-49DA-B3EE-52BF4BFCFB77}" destId="{18D108AE-51D2-4172-B51B-1E867FFA8263}" srcOrd="1" destOrd="0" parTransId="{BA1D374B-D103-48B5-9B88-214AAFF37EEA}" sibTransId="{DD4FAE26-7D57-4280-A792-B21B92FBA4CB}"/>
    <dgm:cxn modelId="{024F43BB-9145-4FC6-9354-D25DCAE04A18}" type="presOf" srcId="{18D108AE-51D2-4172-B51B-1E867FFA8263}" destId="{63F71AF4-A66C-4F39-9DF2-A7C891A7E5D3}" srcOrd="0" destOrd="0" presId="urn:microsoft.com/office/officeart/2018/2/layout/IconVerticalSolidList"/>
    <dgm:cxn modelId="{5B3C602C-5C76-46B9-AA7C-B5C56E6CA3E7}" type="presParOf" srcId="{806B6307-B9F9-4B6B-86B2-A3B061B5652F}" destId="{56514933-EB74-4AD3-936C-69C268282019}" srcOrd="0" destOrd="0" presId="urn:microsoft.com/office/officeart/2018/2/layout/IconVerticalSolidList"/>
    <dgm:cxn modelId="{542EFAA8-DB2E-459E-BBDA-71A5C61F3EF0}" type="presParOf" srcId="{56514933-EB74-4AD3-936C-69C268282019}" destId="{0E72E2B1-1D1F-4352-AA4C-0B5716F2D0D8}" srcOrd="0" destOrd="0" presId="urn:microsoft.com/office/officeart/2018/2/layout/IconVerticalSolidList"/>
    <dgm:cxn modelId="{0D5519EB-B75C-4946-8799-8C1DA97851C2}" type="presParOf" srcId="{56514933-EB74-4AD3-936C-69C268282019}" destId="{798BB386-8A4F-492C-863E-A4A0712F7AD3}" srcOrd="1" destOrd="0" presId="urn:microsoft.com/office/officeart/2018/2/layout/IconVerticalSolidList"/>
    <dgm:cxn modelId="{21A3F0E2-EE16-432A-8D2E-2EA2297F8FA8}" type="presParOf" srcId="{56514933-EB74-4AD3-936C-69C268282019}" destId="{71D911F0-B6D4-4A7F-BC99-9F57C5C153BC}" srcOrd="2" destOrd="0" presId="urn:microsoft.com/office/officeart/2018/2/layout/IconVerticalSolidList"/>
    <dgm:cxn modelId="{BBADDCCB-2C10-47B9-9F68-F27048B4ACA8}" type="presParOf" srcId="{56514933-EB74-4AD3-936C-69C268282019}" destId="{8DA954AB-036A-4131-84B1-5BA8B3B83608}" srcOrd="3" destOrd="0" presId="urn:microsoft.com/office/officeart/2018/2/layout/IconVerticalSolidList"/>
    <dgm:cxn modelId="{B9FF67BD-CF25-4562-9B6F-97E9F16356E4}" type="presParOf" srcId="{806B6307-B9F9-4B6B-86B2-A3B061B5652F}" destId="{AF3057DC-A4AC-4D42-BA52-D4FF25838BD1}" srcOrd="1" destOrd="0" presId="urn:microsoft.com/office/officeart/2018/2/layout/IconVerticalSolidList"/>
    <dgm:cxn modelId="{1AFA4CCD-F933-43B1-B1B2-61CE4739C2BD}" type="presParOf" srcId="{806B6307-B9F9-4B6B-86B2-A3B061B5652F}" destId="{1AF15FF7-CA89-415A-A579-54CD9E47E324}" srcOrd="2" destOrd="0" presId="urn:microsoft.com/office/officeart/2018/2/layout/IconVerticalSolidList"/>
    <dgm:cxn modelId="{795EA9F7-57D5-4704-BE76-678FD409AB4F}" type="presParOf" srcId="{1AF15FF7-CA89-415A-A579-54CD9E47E324}" destId="{E3DD4BB9-5714-4D9F-A6EB-6D5010008E07}" srcOrd="0" destOrd="0" presId="urn:microsoft.com/office/officeart/2018/2/layout/IconVerticalSolidList"/>
    <dgm:cxn modelId="{845484A8-9ABD-4D7C-B093-F0C395AC56D1}" type="presParOf" srcId="{1AF15FF7-CA89-415A-A579-54CD9E47E324}" destId="{D0D9B5B0-900C-4C98-BE69-4F6EB39896F3}" srcOrd="1" destOrd="0" presId="urn:microsoft.com/office/officeart/2018/2/layout/IconVerticalSolidList"/>
    <dgm:cxn modelId="{648FF6EC-D255-4B95-9A4F-C315A22DD228}" type="presParOf" srcId="{1AF15FF7-CA89-415A-A579-54CD9E47E324}" destId="{E40CB0FD-552B-4A3D-A2FA-05106023A5D6}" srcOrd="2" destOrd="0" presId="urn:microsoft.com/office/officeart/2018/2/layout/IconVerticalSolidList"/>
    <dgm:cxn modelId="{18C107AD-9EE0-4292-BEA4-8A8BE0B0C162}" type="presParOf" srcId="{1AF15FF7-CA89-415A-A579-54CD9E47E324}" destId="{63F71AF4-A66C-4F39-9DF2-A7C891A7E5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194090B-C7BF-4E0D-B628-3B4E9D6364FC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C849687-6DA6-4C88-82EB-7E59AF672518}">
      <dgm:prSet/>
      <dgm:spPr/>
      <dgm:t>
        <a:bodyPr/>
        <a:lstStyle/>
        <a:p>
          <a:r>
            <a:rPr lang="da-DK" dirty="0"/>
            <a:t>Folk tør dele fejl, indrømme tvivl og finde løsninger sammen, når de føler sig mødt som mennesker - ikke som opgaver.</a:t>
          </a:r>
          <a:endParaRPr lang="en-US" dirty="0"/>
        </a:p>
      </dgm:t>
    </dgm:pt>
    <dgm:pt modelId="{86CA89B4-CB53-43D1-84C5-64DE3834D989}" type="parTrans" cxnId="{714F8D8F-EA94-41A1-8AA7-57A3F40DB3F4}">
      <dgm:prSet/>
      <dgm:spPr/>
      <dgm:t>
        <a:bodyPr/>
        <a:lstStyle/>
        <a:p>
          <a:endParaRPr lang="en-US"/>
        </a:p>
      </dgm:t>
    </dgm:pt>
    <dgm:pt modelId="{B3F59E0B-6E54-4D85-B294-7AA334196F36}" type="sibTrans" cxnId="{714F8D8F-EA94-41A1-8AA7-57A3F40DB3F4}">
      <dgm:prSet/>
      <dgm:spPr/>
      <dgm:t>
        <a:bodyPr/>
        <a:lstStyle/>
        <a:p>
          <a:endParaRPr lang="en-US"/>
        </a:p>
      </dgm:t>
    </dgm:pt>
    <dgm:pt modelId="{2EFB1C27-418C-4C28-8554-58BBFA9FFF13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dirty="0" err="1"/>
            <a:t>Fordi</a:t>
          </a:r>
          <a:r>
            <a:rPr lang="en-US" dirty="0"/>
            <a:t> </a:t>
          </a:r>
          <a:r>
            <a:rPr lang="en-US" dirty="0" err="1"/>
            <a:t>relationer</a:t>
          </a:r>
          <a:r>
            <a:rPr lang="en-US" dirty="0"/>
            <a:t> </a:t>
          </a:r>
          <a:r>
            <a:rPr lang="en-US" dirty="0" err="1"/>
            <a:t>skaber</a:t>
          </a:r>
          <a:r>
            <a:rPr lang="en-US" dirty="0"/>
            <a:t> </a:t>
          </a:r>
          <a:r>
            <a:rPr lang="en-US" dirty="0" err="1"/>
            <a:t>psykologisk</a:t>
          </a:r>
          <a:r>
            <a:rPr lang="en-US" dirty="0"/>
            <a:t> </a:t>
          </a:r>
          <a:r>
            <a:rPr lang="en-US" dirty="0" err="1"/>
            <a:t>tryghed</a:t>
          </a:r>
          <a:endParaRPr lang="en-US" dirty="0"/>
        </a:p>
      </dgm:t>
    </dgm:pt>
    <dgm:pt modelId="{E97FFE11-1376-4191-8A62-B4A82C6DC92B}" type="parTrans" cxnId="{C52190E1-030B-427D-AEBC-59BFBE50C0F2}">
      <dgm:prSet/>
      <dgm:spPr/>
      <dgm:t>
        <a:bodyPr/>
        <a:lstStyle/>
        <a:p>
          <a:endParaRPr lang="en-US"/>
        </a:p>
      </dgm:t>
    </dgm:pt>
    <dgm:pt modelId="{8363EA9F-FC83-4BF2-BEBD-56A3C3D08D2F}" type="sibTrans" cxnId="{C52190E1-030B-427D-AEBC-59BFBE50C0F2}">
      <dgm:prSet/>
      <dgm:spPr/>
      <dgm:t>
        <a:bodyPr/>
        <a:lstStyle/>
        <a:p>
          <a:endParaRPr lang="en-US"/>
        </a:p>
      </dgm:t>
    </dgm:pt>
    <dgm:pt modelId="{F0BB2F20-7B3B-4066-B81A-9CCE9A101DC8}" type="pres">
      <dgm:prSet presAssocID="{5194090B-C7BF-4E0D-B628-3B4E9D6364FC}" presName="Name0" presStyleCnt="0">
        <dgm:presLayoutVars>
          <dgm:dir/>
          <dgm:animLvl val="lvl"/>
          <dgm:resizeHandles val="exact"/>
        </dgm:presLayoutVars>
      </dgm:prSet>
      <dgm:spPr/>
    </dgm:pt>
    <dgm:pt modelId="{E0DB89E2-577B-4648-929A-865EC3A04888}" type="pres">
      <dgm:prSet presAssocID="{2EFB1C27-418C-4C28-8554-58BBFA9FFF13}" presName="boxAndChildren" presStyleCnt="0"/>
      <dgm:spPr/>
    </dgm:pt>
    <dgm:pt modelId="{FA24D9BF-E13B-437A-A318-A06380811ED4}" type="pres">
      <dgm:prSet presAssocID="{2EFB1C27-418C-4C28-8554-58BBFA9FFF13}" presName="parentTextBox" presStyleLbl="node1" presStyleIdx="0" presStyleCnt="2"/>
      <dgm:spPr/>
    </dgm:pt>
    <dgm:pt modelId="{6B87FCBD-43C8-4F40-9339-F77693BF6EED}" type="pres">
      <dgm:prSet presAssocID="{B3F59E0B-6E54-4D85-B294-7AA334196F36}" presName="sp" presStyleCnt="0"/>
      <dgm:spPr/>
    </dgm:pt>
    <dgm:pt modelId="{F07DF57D-55F2-4760-A781-FB273D5DB2C8}" type="pres">
      <dgm:prSet presAssocID="{3C849687-6DA6-4C88-82EB-7E59AF672518}" presName="arrowAndChildren" presStyleCnt="0"/>
      <dgm:spPr/>
    </dgm:pt>
    <dgm:pt modelId="{BD8EFB91-7C5A-4CD5-8DEB-3A7F264F0A00}" type="pres">
      <dgm:prSet presAssocID="{3C849687-6DA6-4C88-82EB-7E59AF672518}" presName="parentTextArrow" presStyleLbl="node1" presStyleIdx="1" presStyleCnt="2"/>
      <dgm:spPr/>
    </dgm:pt>
  </dgm:ptLst>
  <dgm:cxnLst>
    <dgm:cxn modelId="{2A06FB56-A2D5-4BDD-8570-E96119EAA6A3}" type="presOf" srcId="{5194090B-C7BF-4E0D-B628-3B4E9D6364FC}" destId="{F0BB2F20-7B3B-4066-B81A-9CCE9A101DC8}" srcOrd="0" destOrd="0" presId="urn:microsoft.com/office/officeart/2005/8/layout/process4"/>
    <dgm:cxn modelId="{DD4B068B-0430-40B0-88DB-711CE8C1A8B2}" type="presOf" srcId="{3C849687-6DA6-4C88-82EB-7E59AF672518}" destId="{BD8EFB91-7C5A-4CD5-8DEB-3A7F264F0A00}" srcOrd="0" destOrd="0" presId="urn:microsoft.com/office/officeart/2005/8/layout/process4"/>
    <dgm:cxn modelId="{714F8D8F-EA94-41A1-8AA7-57A3F40DB3F4}" srcId="{5194090B-C7BF-4E0D-B628-3B4E9D6364FC}" destId="{3C849687-6DA6-4C88-82EB-7E59AF672518}" srcOrd="0" destOrd="0" parTransId="{86CA89B4-CB53-43D1-84C5-64DE3834D989}" sibTransId="{B3F59E0B-6E54-4D85-B294-7AA334196F36}"/>
    <dgm:cxn modelId="{C52190E1-030B-427D-AEBC-59BFBE50C0F2}" srcId="{5194090B-C7BF-4E0D-B628-3B4E9D6364FC}" destId="{2EFB1C27-418C-4C28-8554-58BBFA9FFF13}" srcOrd="1" destOrd="0" parTransId="{E97FFE11-1376-4191-8A62-B4A82C6DC92B}" sibTransId="{8363EA9F-FC83-4BF2-BEBD-56A3C3D08D2F}"/>
    <dgm:cxn modelId="{36B8B6F8-79A1-49AA-BB6A-53A73621D5DF}" type="presOf" srcId="{2EFB1C27-418C-4C28-8554-58BBFA9FFF13}" destId="{FA24D9BF-E13B-437A-A318-A06380811ED4}" srcOrd="0" destOrd="0" presId="urn:microsoft.com/office/officeart/2005/8/layout/process4"/>
    <dgm:cxn modelId="{B9ABB4C0-FEE2-4924-90E1-69B6966D14C6}" type="presParOf" srcId="{F0BB2F20-7B3B-4066-B81A-9CCE9A101DC8}" destId="{E0DB89E2-577B-4648-929A-865EC3A04888}" srcOrd="0" destOrd="0" presId="urn:microsoft.com/office/officeart/2005/8/layout/process4"/>
    <dgm:cxn modelId="{F6A35142-0AA2-418D-8CE1-E624D398A847}" type="presParOf" srcId="{E0DB89E2-577B-4648-929A-865EC3A04888}" destId="{FA24D9BF-E13B-437A-A318-A06380811ED4}" srcOrd="0" destOrd="0" presId="urn:microsoft.com/office/officeart/2005/8/layout/process4"/>
    <dgm:cxn modelId="{7CB251E8-B0D3-402E-9EB3-4123F2A32B60}" type="presParOf" srcId="{F0BB2F20-7B3B-4066-B81A-9CCE9A101DC8}" destId="{6B87FCBD-43C8-4F40-9339-F77693BF6EED}" srcOrd="1" destOrd="0" presId="urn:microsoft.com/office/officeart/2005/8/layout/process4"/>
    <dgm:cxn modelId="{3CAC8C41-A831-46C6-9279-0452615A871D}" type="presParOf" srcId="{F0BB2F20-7B3B-4066-B81A-9CCE9A101DC8}" destId="{F07DF57D-55F2-4760-A781-FB273D5DB2C8}" srcOrd="2" destOrd="0" presId="urn:microsoft.com/office/officeart/2005/8/layout/process4"/>
    <dgm:cxn modelId="{8D2966A7-8377-4F71-ADF7-A3E394AB88BF}" type="presParOf" srcId="{F07DF57D-55F2-4760-A781-FB273D5DB2C8}" destId="{BD8EFB91-7C5A-4CD5-8DEB-3A7F264F0A0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E02D2E5-24CA-4D55-98FC-5E154BBBCEC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77B4A6D7-A324-4349-89F5-E2BF31FC6544}">
      <dgm:prSet custT="1"/>
      <dgm:spPr/>
      <dgm:t>
        <a:bodyPr/>
        <a:lstStyle/>
        <a:p>
          <a:r>
            <a:rPr lang="da-DK" sz="2800" b="1" dirty="0"/>
            <a:t>Langsigtet problemløsningssamarbejde kræver gensidig respekt</a:t>
          </a:r>
          <a:r>
            <a:rPr lang="da-DK" sz="2800" b="0" dirty="0"/>
            <a:t>, internt såvel som eksternt.</a:t>
          </a:r>
          <a:endParaRPr lang="en-US" sz="2800" b="0" dirty="0"/>
        </a:p>
      </dgm:t>
    </dgm:pt>
    <dgm:pt modelId="{B173A6A5-DAD5-45AD-933A-4764697334FD}" type="parTrans" cxnId="{62F49D94-8DC7-43CD-9ECE-D9292FD2A3A1}">
      <dgm:prSet/>
      <dgm:spPr/>
      <dgm:t>
        <a:bodyPr/>
        <a:lstStyle/>
        <a:p>
          <a:endParaRPr lang="en-US"/>
        </a:p>
      </dgm:t>
    </dgm:pt>
    <dgm:pt modelId="{4D582F29-1924-4DC6-BF80-FA1CA954884F}" type="sibTrans" cxnId="{62F49D94-8DC7-43CD-9ECE-D9292FD2A3A1}">
      <dgm:prSet/>
      <dgm:spPr/>
      <dgm:t>
        <a:bodyPr/>
        <a:lstStyle/>
        <a:p>
          <a:endParaRPr lang="en-US"/>
        </a:p>
      </dgm:t>
    </dgm:pt>
    <dgm:pt modelId="{BFBC7338-44AA-493F-8AB3-5AC02AA89053}">
      <dgm:prSet custT="1"/>
      <dgm:spPr/>
      <dgm:t>
        <a:bodyPr/>
        <a:lstStyle/>
        <a:p>
          <a:r>
            <a:rPr lang="da-DK" sz="2400" dirty="0"/>
            <a:t>Hvis du får ret i dag, og mister relationen, </a:t>
          </a:r>
          <a:r>
            <a:rPr lang="da-DK" sz="2400" b="1" dirty="0"/>
            <a:t>taber du på sigt.</a:t>
          </a:r>
        </a:p>
        <a:p>
          <a:r>
            <a:rPr lang="da-DK" sz="2400" dirty="0"/>
            <a:t>Forandringer, forbedringer og tillid opstår </a:t>
          </a:r>
          <a:r>
            <a:rPr lang="da-DK" sz="2400" b="1" dirty="0"/>
            <a:t>gennem stærke relationer</a:t>
          </a:r>
          <a:r>
            <a:rPr lang="da-DK" sz="2400" dirty="0"/>
            <a:t>, ikke rene argumenter om hvorfor et problem skal løses</a:t>
          </a:r>
        </a:p>
      </dgm:t>
    </dgm:pt>
    <dgm:pt modelId="{700BDB8D-46C5-4252-A529-0977EB977765}" type="parTrans" cxnId="{6B2A4F14-F261-4806-9557-8EBEF339FF56}">
      <dgm:prSet/>
      <dgm:spPr/>
      <dgm:t>
        <a:bodyPr/>
        <a:lstStyle/>
        <a:p>
          <a:endParaRPr lang="en-US"/>
        </a:p>
      </dgm:t>
    </dgm:pt>
    <dgm:pt modelId="{43CF31D7-8BBD-476E-AC6C-6D817B5F4FD4}" type="sibTrans" cxnId="{6B2A4F14-F261-4806-9557-8EBEF339FF56}">
      <dgm:prSet/>
      <dgm:spPr/>
      <dgm:t>
        <a:bodyPr/>
        <a:lstStyle/>
        <a:p>
          <a:endParaRPr lang="en-US"/>
        </a:p>
      </dgm:t>
    </dgm:pt>
    <dgm:pt modelId="{21E66719-D5C5-4FE9-87B7-07BAB45B4C2B}" type="pres">
      <dgm:prSet presAssocID="{FE02D2E5-24CA-4D55-98FC-5E154BBBCECF}" presName="root" presStyleCnt="0">
        <dgm:presLayoutVars>
          <dgm:dir/>
          <dgm:resizeHandles val="exact"/>
        </dgm:presLayoutVars>
      </dgm:prSet>
      <dgm:spPr/>
    </dgm:pt>
    <dgm:pt modelId="{B8AE2FE2-7841-4332-B79D-0CB78F6E07B8}" type="pres">
      <dgm:prSet presAssocID="{77B4A6D7-A324-4349-89F5-E2BF31FC6544}" presName="compNode" presStyleCnt="0"/>
      <dgm:spPr/>
    </dgm:pt>
    <dgm:pt modelId="{823BD246-5A26-46DA-B213-A7E483D2BDC2}" type="pres">
      <dgm:prSet presAssocID="{77B4A6D7-A324-4349-89F5-E2BF31FC6544}" presName="bgRect" presStyleLbl="bgShp" presStyleIdx="0" presStyleCnt="2" custScaleY="149408"/>
      <dgm:spPr/>
    </dgm:pt>
    <dgm:pt modelId="{BB07E8E2-4932-4DD3-B137-E44B78E68C34}" type="pres">
      <dgm:prSet presAssocID="{77B4A6D7-A324-4349-89F5-E2BF31FC654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åndtryk"/>
        </a:ext>
      </dgm:extLst>
    </dgm:pt>
    <dgm:pt modelId="{743E202B-0D94-4AD7-8B26-F03493BE34A2}" type="pres">
      <dgm:prSet presAssocID="{77B4A6D7-A324-4349-89F5-E2BF31FC6544}" presName="spaceRect" presStyleCnt="0"/>
      <dgm:spPr/>
    </dgm:pt>
    <dgm:pt modelId="{6A40EA59-2ACD-491E-9A0F-38C54658A156}" type="pres">
      <dgm:prSet presAssocID="{77B4A6D7-A324-4349-89F5-E2BF31FC6544}" presName="parTx" presStyleLbl="revTx" presStyleIdx="0" presStyleCnt="2" custLinFactNeighborY="-16599">
        <dgm:presLayoutVars>
          <dgm:chMax val="0"/>
          <dgm:chPref val="0"/>
        </dgm:presLayoutVars>
      </dgm:prSet>
      <dgm:spPr/>
    </dgm:pt>
    <dgm:pt modelId="{B2A98DC6-7565-4F59-AA4B-A135EB4833DB}" type="pres">
      <dgm:prSet presAssocID="{4D582F29-1924-4DC6-BF80-FA1CA954884F}" presName="sibTrans" presStyleCnt="0"/>
      <dgm:spPr/>
    </dgm:pt>
    <dgm:pt modelId="{B2F3ACCD-3293-4340-B967-CD8F62B1E73E}" type="pres">
      <dgm:prSet presAssocID="{BFBC7338-44AA-493F-8AB3-5AC02AA89053}" presName="compNode" presStyleCnt="0"/>
      <dgm:spPr/>
    </dgm:pt>
    <dgm:pt modelId="{3F84577A-FECA-45F7-8CEE-33C76B2E2922}" type="pres">
      <dgm:prSet presAssocID="{BFBC7338-44AA-493F-8AB3-5AC02AA89053}" presName="bgRect" presStyleLbl="bgShp" presStyleIdx="1" presStyleCnt="2" custScaleY="156603"/>
      <dgm:spPr/>
    </dgm:pt>
    <dgm:pt modelId="{2F512326-547E-4D02-8E5D-164CA6FA930A}" type="pres">
      <dgm:prSet presAssocID="{BFBC7338-44AA-493F-8AB3-5AC02AA8905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år"/>
        </a:ext>
      </dgm:extLst>
    </dgm:pt>
    <dgm:pt modelId="{BB0628E2-24AF-4DD8-A7D2-FA304B69A27D}" type="pres">
      <dgm:prSet presAssocID="{BFBC7338-44AA-493F-8AB3-5AC02AA89053}" presName="spaceRect" presStyleCnt="0"/>
      <dgm:spPr/>
    </dgm:pt>
    <dgm:pt modelId="{5050C3EC-3C96-49AD-BB9A-9E0AF9D30186}" type="pres">
      <dgm:prSet presAssocID="{BFBC7338-44AA-493F-8AB3-5AC02AA89053}" presName="parTx" presStyleLbl="revTx" presStyleIdx="1" presStyleCnt="2" custScaleY="116476" custLinFactNeighborY="-17884">
        <dgm:presLayoutVars>
          <dgm:chMax val="0"/>
          <dgm:chPref val="0"/>
        </dgm:presLayoutVars>
      </dgm:prSet>
      <dgm:spPr/>
    </dgm:pt>
  </dgm:ptLst>
  <dgm:cxnLst>
    <dgm:cxn modelId="{6B2A4F14-F261-4806-9557-8EBEF339FF56}" srcId="{FE02D2E5-24CA-4D55-98FC-5E154BBBCECF}" destId="{BFBC7338-44AA-493F-8AB3-5AC02AA89053}" srcOrd="1" destOrd="0" parTransId="{700BDB8D-46C5-4252-A529-0977EB977765}" sibTransId="{43CF31D7-8BBD-476E-AC6C-6D817B5F4FD4}"/>
    <dgm:cxn modelId="{9A57904D-C487-4960-94E7-43D7BE5B7BCA}" type="presOf" srcId="{BFBC7338-44AA-493F-8AB3-5AC02AA89053}" destId="{5050C3EC-3C96-49AD-BB9A-9E0AF9D30186}" srcOrd="0" destOrd="0" presId="urn:microsoft.com/office/officeart/2018/2/layout/IconVerticalSolidList"/>
    <dgm:cxn modelId="{EDFB8475-1479-4145-92B2-743573504B26}" type="presOf" srcId="{77B4A6D7-A324-4349-89F5-E2BF31FC6544}" destId="{6A40EA59-2ACD-491E-9A0F-38C54658A156}" srcOrd="0" destOrd="0" presId="urn:microsoft.com/office/officeart/2018/2/layout/IconVerticalSolidList"/>
    <dgm:cxn modelId="{62F49D94-8DC7-43CD-9ECE-D9292FD2A3A1}" srcId="{FE02D2E5-24CA-4D55-98FC-5E154BBBCECF}" destId="{77B4A6D7-A324-4349-89F5-E2BF31FC6544}" srcOrd="0" destOrd="0" parTransId="{B173A6A5-DAD5-45AD-933A-4764697334FD}" sibTransId="{4D582F29-1924-4DC6-BF80-FA1CA954884F}"/>
    <dgm:cxn modelId="{E587419B-5BBD-4E62-BC76-9DA16D81F5E6}" type="presOf" srcId="{FE02D2E5-24CA-4D55-98FC-5E154BBBCECF}" destId="{21E66719-D5C5-4FE9-87B7-07BAB45B4C2B}" srcOrd="0" destOrd="0" presId="urn:microsoft.com/office/officeart/2018/2/layout/IconVerticalSolidList"/>
    <dgm:cxn modelId="{755C8D52-F5CA-422C-8094-204071853482}" type="presParOf" srcId="{21E66719-D5C5-4FE9-87B7-07BAB45B4C2B}" destId="{B8AE2FE2-7841-4332-B79D-0CB78F6E07B8}" srcOrd="0" destOrd="0" presId="urn:microsoft.com/office/officeart/2018/2/layout/IconVerticalSolidList"/>
    <dgm:cxn modelId="{10570690-A728-4CC5-9D45-CC6F54B36221}" type="presParOf" srcId="{B8AE2FE2-7841-4332-B79D-0CB78F6E07B8}" destId="{823BD246-5A26-46DA-B213-A7E483D2BDC2}" srcOrd="0" destOrd="0" presId="urn:microsoft.com/office/officeart/2018/2/layout/IconVerticalSolidList"/>
    <dgm:cxn modelId="{B830C661-980D-4023-87F6-82F163365FB6}" type="presParOf" srcId="{B8AE2FE2-7841-4332-B79D-0CB78F6E07B8}" destId="{BB07E8E2-4932-4DD3-B137-E44B78E68C34}" srcOrd="1" destOrd="0" presId="urn:microsoft.com/office/officeart/2018/2/layout/IconVerticalSolidList"/>
    <dgm:cxn modelId="{42BEDF77-9CE2-4F2D-A89D-0F84AE47A78E}" type="presParOf" srcId="{B8AE2FE2-7841-4332-B79D-0CB78F6E07B8}" destId="{743E202B-0D94-4AD7-8B26-F03493BE34A2}" srcOrd="2" destOrd="0" presId="urn:microsoft.com/office/officeart/2018/2/layout/IconVerticalSolidList"/>
    <dgm:cxn modelId="{C8B623E0-01BE-4D48-B07D-745BA147BD86}" type="presParOf" srcId="{B8AE2FE2-7841-4332-B79D-0CB78F6E07B8}" destId="{6A40EA59-2ACD-491E-9A0F-38C54658A156}" srcOrd="3" destOrd="0" presId="urn:microsoft.com/office/officeart/2018/2/layout/IconVerticalSolidList"/>
    <dgm:cxn modelId="{01C406A3-77A5-4459-B20F-361AC0AC8788}" type="presParOf" srcId="{21E66719-D5C5-4FE9-87B7-07BAB45B4C2B}" destId="{B2A98DC6-7565-4F59-AA4B-A135EB4833DB}" srcOrd="1" destOrd="0" presId="urn:microsoft.com/office/officeart/2018/2/layout/IconVerticalSolidList"/>
    <dgm:cxn modelId="{F8F9AF91-181F-406C-BDF1-BA695B5819C4}" type="presParOf" srcId="{21E66719-D5C5-4FE9-87B7-07BAB45B4C2B}" destId="{B2F3ACCD-3293-4340-B967-CD8F62B1E73E}" srcOrd="2" destOrd="0" presId="urn:microsoft.com/office/officeart/2018/2/layout/IconVerticalSolidList"/>
    <dgm:cxn modelId="{B5442E6E-559B-40E5-906E-381DB7BC8FB6}" type="presParOf" srcId="{B2F3ACCD-3293-4340-B967-CD8F62B1E73E}" destId="{3F84577A-FECA-45F7-8CEE-33C76B2E2922}" srcOrd="0" destOrd="0" presId="urn:microsoft.com/office/officeart/2018/2/layout/IconVerticalSolidList"/>
    <dgm:cxn modelId="{23A8C7C0-1C97-4DCA-9E40-C7C63BA599BE}" type="presParOf" srcId="{B2F3ACCD-3293-4340-B967-CD8F62B1E73E}" destId="{2F512326-547E-4D02-8E5D-164CA6FA930A}" srcOrd="1" destOrd="0" presId="urn:microsoft.com/office/officeart/2018/2/layout/IconVerticalSolidList"/>
    <dgm:cxn modelId="{BD94E94E-3594-4943-916E-CF0E086D4ECC}" type="presParOf" srcId="{B2F3ACCD-3293-4340-B967-CD8F62B1E73E}" destId="{BB0628E2-24AF-4DD8-A7D2-FA304B69A27D}" srcOrd="2" destOrd="0" presId="urn:microsoft.com/office/officeart/2018/2/layout/IconVerticalSolidList"/>
    <dgm:cxn modelId="{3CA83717-FBF1-4884-A167-900DFABF719D}" type="presParOf" srcId="{B2F3ACCD-3293-4340-B967-CD8F62B1E73E}" destId="{5050C3EC-3C96-49AD-BB9A-9E0AF9D3018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8FBA52A-9761-4365-893D-99A56CB34606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633BD11-C933-4AA0-AF90-BAD8B06C2B71}">
      <dgm:prSet/>
      <dgm:spPr/>
      <dgm:t>
        <a:bodyPr/>
        <a:lstStyle/>
        <a:p>
          <a:r>
            <a:rPr lang="da-DK" b="1" dirty="0"/>
            <a:t>Uden relation risikerer du stiltiende modstand</a:t>
          </a:r>
          <a:endParaRPr lang="en-US" dirty="0"/>
        </a:p>
      </dgm:t>
    </dgm:pt>
    <dgm:pt modelId="{0BDDBF0C-8D6F-4276-B8D2-2CA9036F42D6}" type="parTrans" cxnId="{232E5F87-D017-4106-BB20-1826EE811170}">
      <dgm:prSet/>
      <dgm:spPr/>
      <dgm:t>
        <a:bodyPr/>
        <a:lstStyle/>
        <a:p>
          <a:endParaRPr lang="en-US"/>
        </a:p>
      </dgm:t>
    </dgm:pt>
    <dgm:pt modelId="{1E265EEA-A8EC-4E1C-92D4-C2CB2E3AFC3C}" type="sibTrans" cxnId="{232E5F87-D017-4106-BB20-1826EE811170}">
      <dgm:prSet/>
      <dgm:spPr/>
      <dgm:t>
        <a:bodyPr/>
        <a:lstStyle/>
        <a:p>
          <a:endParaRPr lang="en-US"/>
        </a:p>
      </dgm:t>
    </dgm:pt>
    <dgm:pt modelId="{12EA4468-46A4-438B-BC28-2EEB376E625D}">
      <dgm:prSet/>
      <dgm:spPr/>
      <dgm:t>
        <a:bodyPr/>
        <a:lstStyle/>
        <a:p>
          <a:r>
            <a:rPr lang="da-DK" dirty="0"/>
            <a:t>Folk kan nikke ja - og gøre </a:t>
          </a:r>
          <a:r>
            <a:rPr lang="da-DK" dirty="0" err="1"/>
            <a:t>nada</a:t>
          </a:r>
          <a:r>
            <a:rPr lang="da-DK" dirty="0"/>
            <a:t>. Relationen sikrer engagement, ikke bare overholdelse af rene </a:t>
          </a:r>
          <a:r>
            <a:rPr lang="da-DK" dirty="0" err="1"/>
            <a:t>KPI’ere</a:t>
          </a:r>
          <a:r>
            <a:rPr lang="da-DK" dirty="0"/>
            <a:t>.</a:t>
          </a:r>
          <a:endParaRPr lang="en-US" dirty="0"/>
        </a:p>
      </dgm:t>
    </dgm:pt>
    <dgm:pt modelId="{A5F22819-2DA6-485E-9A9B-139F41979BBF}" type="parTrans" cxnId="{D06CFF96-18DA-4050-AFF6-9AD2E7BF47BD}">
      <dgm:prSet/>
      <dgm:spPr/>
      <dgm:t>
        <a:bodyPr/>
        <a:lstStyle/>
        <a:p>
          <a:endParaRPr lang="en-US"/>
        </a:p>
      </dgm:t>
    </dgm:pt>
    <dgm:pt modelId="{0E2CED9A-4217-47F7-89A6-2AD808410919}" type="sibTrans" cxnId="{D06CFF96-18DA-4050-AFF6-9AD2E7BF47BD}">
      <dgm:prSet/>
      <dgm:spPr/>
      <dgm:t>
        <a:bodyPr/>
        <a:lstStyle/>
        <a:p>
          <a:endParaRPr lang="en-US"/>
        </a:p>
      </dgm:t>
    </dgm:pt>
    <dgm:pt modelId="{DBDBB3F4-F5B0-4556-B39F-DA3587AD2214}" type="pres">
      <dgm:prSet presAssocID="{D8FBA52A-9761-4365-893D-99A56CB34606}" presName="Name0" presStyleCnt="0">
        <dgm:presLayoutVars>
          <dgm:dir/>
          <dgm:animLvl val="lvl"/>
          <dgm:resizeHandles val="exact"/>
        </dgm:presLayoutVars>
      </dgm:prSet>
      <dgm:spPr/>
    </dgm:pt>
    <dgm:pt modelId="{F15FEE15-07C6-4CE8-8C45-E0B19368B80A}" type="pres">
      <dgm:prSet presAssocID="{12EA4468-46A4-438B-BC28-2EEB376E625D}" presName="boxAndChildren" presStyleCnt="0"/>
      <dgm:spPr/>
    </dgm:pt>
    <dgm:pt modelId="{58F9BEA1-F393-40E7-8619-50982C3BA166}" type="pres">
      <dgm:prSet presAssocID="{12EA4468-46A4-438B-BC28-2EEB376E625D}" presName="parentTextBox" presStyleLbl="node1" presStyleIdx="0" presStyleCnt="2"/>
      <dgm:spPr/>
    </dgm:pt>
    <dgm:pt modelId="{F330BF77-E7B8-480C-A5EB-14FA8395459C}" type="pres">
      <dgm:prSet presAssocID="{1E265EEA-A8EC-4E1C-92D4-C2CB2E3AFC3C}" presName="sp" presStyleCnt="0"/>
      <dgm:spPr/>
    </dgm:pt>
    <dgm:pt modelId="{DEB6840D-7EB8-4D26-81A1-8204284695FB}" type="pres">
      <dgm:prSet presAssocID="{5633BD11-C933-4AA0-AF90-BAD8B06C2B71}" presName="arrowAndChildren" presStyleCnt="0"/>
      <dgm:spPr/>
    </dgm:pt>
    <dgm:pt modelId="{7635E21C-0918-4566-9C46-386F0498F5D1}" type="pres">
      <dgm:prSet presAssocID="{5633BD11-C933-4AA0-AF90-BAD8B06C2B71}" presName="parentTextArrow" presStyleLbl="node1" presStyleIdx="1" presStyleCnt="2"/>
      <dgm:spPr/>
    </dgm:pt>
  </dgm:ptLst>
  <dgm:cxnLst>
    <dgm:cxn modelId="{232E5F87-D017-4106-BB20-1826EE811170}" srcId="{D8FBA52A-9761-4365-893D-99A56CB34606}" destId="{5633BD11-C933-4AA0-AF90-BAD8B06C2B71}" srcOrd="0" destOrd="0" parTransId="{0BDDBF0C-8D6F-4276-B8D2-2CA9036F42D6}" sibTransId="{1E265EEA-A8EC-4E1C-92D4-C2CB2E3AFC3C}"/>
    <dgm:cxn modelId="{D06CFF96-18DA-4050-AFF6-9AD2E7BF47BD}" srcId="{D8FBA52A-9761-4365-893D-99A56CB34606}" destId="{12EA4468-46A4-438B-BC28-2EEB376E625D}" srcOrd="1" destOrd="0" parTransId="{A5F22819-2DA6-485E-9A9B-139F41979BBF}" sibTransId="{0E2CED9A-4217-47F7-89A6-2AD808410919}"/>
    <dgm:cxn modelId="{620DB79D-0B49-446D-8F92-778BDEB65E64}" type="presOf" srcId="{5633BD11-C933-4AA0-AF90-BAD8B06C2B71}" destId="{7635E21C-0918-4566-9C46-386F0498F5D1}" srcOrd="0" destOrd="0" presId="urn:microsoft.com/office/officeart/2005/8/layout/process4"/>
    <dgm:cxn modelId="{CF7849A1-2DDB-46DB-BDD8-5C5B451B9EA8}" type="presOf" srcId="{D8FBA52A-9761-4365-893D-99A56CB34606}" destId="{DBDBB3F4-F5B0-4556-B39F-DA3587AD2214}" srcOrd="0" destOrd="0" presId="urn:microsoft.com/office/officeart/2005/8/layout/process4"/>
    <dgm:cxn modelId="{40FC14E4-44DA-4AB1-8E85-EC73030B564F}" type="presOf" srcId="{12EA4468-46A4-438B-BC28-2EEB376E625D}" destId="{58F9BEA1-F393-40E7-8619-50982C3BA166}" srcOrd="0" destOrd="0" presId="urn:microsoft.com/office/officeart/2005/8/layout/process4"/>
    <dgm:cxn modelId="{DD0E8942-1058-445D-900F-3C8608492284}" type="presParOf" srcId="{DBDBB3F4-F5B0-4556-B39F-DA3587AD2214}" destId="{F15FEE15-07C6-4CE8-8C45-E0B19368B80A}" srcOrd="0" destOrd="0" presId="urn:microsoft.com/office/officeart/2005/8/layout/process4"/>
    <dgm:cxn modelId="{12FE9CDF-CBF1-4075-B935-64D94346AAB9}" type="presParOf" srcId="{F15FEE15-07C6-4CE8-8C45-E0B19368B80A}" destId="{58F9BEA1-F393-40E7-8619-50982C3BA166}" srcOrd="0" destOrd="0" presId="urn:microsoft.com/office/officeart/2005/8/layout/process4"/>
    <dgm:cxn modelId="{0205309B-6B46-4652-B8F5-2357B4F3FA46}" type="presParOf" srcId="{DBDBB3F4-F5B0-4556-B39F-DA3587AD2214}" destId="{F330BF77-E7B8-480C-A5EB-14FA8395459C}" srcOrd="1" destOrd="0" presId="urn:microsoft.com/office/officeart/2005/8/layout/process4"/>
    <dgm:cxn modelId="{A751C7CF-EB22-4160-8A5C-4FD3B5A11DBD}" type="presParOf" srcId="{DBDBB3F4-F5B0-4556-B39F-DA3587AD2214}" destId="{DEB6840D-7EB8-4D26-81A1-8204284695FB}" srcOrd="2" destOrd="0" presId="urn:microsoft.com/office/officeart/2005/8/layout/process4"/>
    <dgm:cxn modelId="{3DAA66FC-BB34-4C57-8884-76F09D9392BB}" type="presParOf" srcId="{DEB6840D-7EB8-4D26-81A1-8204284695FB}" destId="{7635E21C-0918-4566-9C46-386F0498F5D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68A7874-4D4B-43B8-AABA-E637EDA57F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3615765-25FC-40F0-965B-21D454DDF682}">
      <dgm:prSet/>
      <dgm:spPr/>
      <dgm:t>
        <a:bodyPr/>
        <a:lstStyle/>
        <a:p>
          <a:r>
            <a:rPr lang="da-DK" b="0" i="0" dirty="0"/>
            <a:t>Mange tror, problemløsning handler om teknik og systemer.</a:t>
          </a:r>
          <a:endParaRPr lang="en-US" dirty="0"/>
        </a:p>
      </dgm:t>
    </dgm:pt>
    <dgm:pt modelId="{8BF6BFA5-00D0-4731-8F29-2C94F4AC61BD}" type="parTrans" cxnId="{E140BCF4-9264-49B3-AA94-F2861F5BE786}">
      <dgm:prSet/>
      <dgm:spPr/>
      <dgm:t>
        <a:bodyPr/>
        <a:lstStyle/>
        <a:p>
          <a:endParaRPr lang="en-US"/>
        </a:p>
      </dgm:t>
    </dgm:pt>
    <dgm:pt modelId="{411207B4-2FB1-483D-B2F0-FEADB71C89B2}" type="sibTrans" cxnId="{E140BCF4-9264-49B3-AA94-F2861F5BE786}">
      <dgm:prSet/>
      <dgm:spPr/>
      <dgm:t>
        <a:bodyPr/>
        <a:lstStyle/>
        <a:p>
          <a:endParaRPr lang="en-US"/>
        </a:p>
      </dgm:t>
    </dgm:pt>
    <dgm:pt modelId="{850D7D51-5F5E-4265-8361-025BF8E0CC6B}">
      <dgm:prSet/>
      <dgm:spPr/>
      <dgm:t>
        <a:bodyPr/>
        <a:lstStyle/>
        <a:p>
          <a:r>
            <a:rPr lang="da-DK" b="0" i="0" dirty="0"/>
            <a:t>Her er 5 ting, du kan tage med dig, fra i dag:</a:t>
          </a:r>
          <a:br>
            <a:rPr lang="da-DK" b="0" i="0" dirty="0"/>
          </a:br>
          <a:br>
            <a:rPr lang="da-DK" b="0" i="0" dirty="0"/>
          </a:br>
          <a:endParaRPr lang="en-US" dirty="0"/>
        </a:p>
      </dgm:t>
    </dgm:pt>
    <dgm:pt modelId="{CCD9E223-DCFC-4D4D-9CC8-345401EC8C13}" type="parTrans" cxnId="{091827B4-0C5C-4ABD-8143-75EA4F86D377}">
      <dgm:prSet/>
      <dgm:spPr/>
      <dgm:t>
        <a:bodyPr/>
        <a:lstStyle/>
        <a:p>
          <a:endParaRPr lang="en-US"/>
        </a:p>
      </dgm:t>
    </dgm:pt>
    <dgm:pt modelId="{23F41F73-D4E2-443D-9585-70CD7716906A}" type="sibTrans" cxnId="{091827B4-0C5C-4ABD-8143-75EA4F86D377}">
      <dgm:prSet/>
      <dgm:spPr/>
      <dgm:t>
        <a:bodyPr/>
        <a:lstStyle/>
        <a:p>
          <a:endParaRPr lang="en-US"/>
        </a:p>
      </dgm:t>
    </dgm:pt>
    <dgm:pt modelId="{17BFE4A1-11BA-45ED-85D7-EFE186C8FC02}" type="pres">
      <dgm:prSet presAssocID="{968A7874-4D4B-43B8-AABA-E637EDA57F7D}" presName="root" presStyleCnt="0">
        <dgm:presLayoutVars>
          <dgm:dir/>
          <dgm:resizeHandles val="exact"/>
        </dgm:presLayoutVars>
      </dgm:prSet>
      <dgm:spPr/>
    </dgm:pt>
    <dgm:pt modelId="{7B174374-3CE7-4BCC-B9F2-5CEE0DDB7059}" type="pres">
      <dgm:prSet presAssocID="{43615765-25FC-40F0-965B-21D454DDF682}" presName="compNode" presStyleCnt="0"/>
      <dgm:spPr/>
    </dgm:pt>
    <dgm:pt modelId="{1034235F-02A1-400D-A19B-65132028BECD}" type="pres">
      <dgm:prSet presAssocID="{43615765-25FC-40F0-965B-21D454DDF682}" presName="bgRect" presStyleLbl="bgShp" presStyleIdx="0" presStyleCnt="2"/>
      <dgm:spPr/>
    </dgm:pt>
    <dgm:pt modelId="{43FC60BD-C816-4C4C-AC45-F8D15ACB4695}" type="pres">
      <dgm:prSet presAssocID="{43615765-25FC-40F0-965B-21D454DDF68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98821E9-6E73-4F93-A7EF-4EBE5E44245D}" type="pres">
      <dgm:prSet presAssocID="{43615765-25FC-40F0-965B-21D454DDF682}" presName="spaceRect" presStyleCnt="0"/>
      <dgm:spPr/>
    </dgm:pt>
    <dgm:pt modelId="{60815E68-A00F-4E0A-8E44-1FCCBEFB1223}" type="pres">
      <dgm:prSet presAssocID="{43615765-25FC-40F0-965B-21D454DDF682}" presName="parTx" presStyleLbl="revTx" presStyleIdx="0" presStyleCnt="2">
        <dgm:presLayoutVars>
          <dgm:chMax val="0"/>
          <dgm:chPref val="0"/>
        </dgm:presLayoutVars>
      </dgm:prSet>
      <dgm:spPr/>
    </dgm:pt>
    <dgm:pt modelId="{64966A50-1E30-4480-B42C-16BE79C65087}" type="pres">
      <dgm:prSet presAssocID="{411207B4-2FB1-483D-B2F0-FEADB71C89B2}" presName="sibTrans" presStyleCnt="0"/>
      <dgm:spPr/>
    </dgm:pt>
    <dgm:pt modelId="{9B9E8507-643C-43F5-8A23-1E7C455405B7}" type="pres">
      <dgm:prSet presAssocID="{850D7D51-5F5E-4265-8361-025BF8E0CC6B}" presName="compNode" presStyleCnt="0"/>
      <dgm:spPr/>
    </dgm:pt>
    <dgm:pt modelId="{9E56B2A3-D050-4F0E-A770-FA12FB2D857C}" type="pres">
      <dgm:prSet presAssocID="{850D7D51-5F5E-4265-8361-025BF8E0CC6B}" presName="bgRect" presStyleLbl="bgShp" presStyleIdx="1" presStyleCnt="2"/>
      <dgm:spPr/>
    </dgm:pt>
    <dgm:pt modelId="{785B0C17-D90F-452B-82D0-A01BE05E02B6}" type="pres">
      <dgm:prSet presAssocID="{850D7D51-5F5E-4265-8361-025BF8E0CC6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rkel"/>
        </a:ext>
      </dgm:extLst>
    </dgm:pt>
    <dgm:pt modelId="{C08A896E-C845-44C7-927A-869602AF2FEC}" type="pres">
      <dgm:prSet presAssocID="{850D7D51-5F5E-4265-8361-025BF8E0CC6B}" presName="spaceRect" presStyleCnt="0"/>
      <dgm:spPr/>
    </dgm:pt>
    <dgm:pt modelId="{2E7CA1B8-7980-482F-8D8C-E60769AA75C6}" type="pres">
      <dgm:prSet presAssocID="{850D7D51-5F5E-4265-8361-025BF8E0CC6B}" presName="parTx" presStyleLbl="revTx" presStyleIdx="1" presStyleCnt="2" custLinFactNeighborX="0" custLinFactNeighborY="18344">
        <dgm:presLayoutVars>
          <dgm:chMax val="0"/>
          <dgm:chPref val="0"/>
        </dgm:presLayoutVars>
      </dgm:prSet>
      <dgm:spPr/>
    </dgm:pt>
  </dgm:ptLst>
  <dgm:cxnLst>
    <dgm:cxn modelId="{8B61554D-4AA1-4352-AB7C-130F4F985C31}" type="presOf" srcId="{43615765-25FC-40F0-965B-21D454DDF682}" destId="{60815E68-A00F-4E0A-8E44-1FCCBEFB1223}" srcOrd="0" destOrd="0" presId="urn:microsoft.com/office/officeart/2018/2/layout/IconVerticalSolidList"/>
    <dgm:cxn modelId="{ADD8597E-1B44-45F3-9C63-5B7D947F4351}" type="presOf" srcId="{850D7D51-5F5E-4265-8361-025BF8E0CC6B}" destId="{2E7CA1B8-7980-482F-8D8C-E60769AA75C6}" srcOrd="0" destOrd="0" presId="urn:microsoft.com/office/officeart/2018/2/layout/IconVerticalSolidList"/>
    <dgm:cxn modelId="{27E2C387-92B0-42C9-B7BA-DEBF0E9F14FE}" type="presOf" srcId="{968A7874-4D4B-43B8-AABA-E637EDA57F7D}" destId="{17BFE4A1-11BA-45ED-85D7-EFE186C8FC02}" srcOrd="0" destOrd="0" presId="urn:microsoft.com/office/officeart/2018/2/layout/IconVerticalSolidList"/>
    <dgm:cxn modelId="{091827B4-0C5C-4ABD-8143-75EA4F86D377}" srcId="{968A7874-4D4B-43B8-AABA-E637EDA57F7D}" destId="{850D7D51-5F5E-4265-8361-025BF8E0CC6B}" srcOrd="1" destOrd="0" parTransId="{CCD9E223-DCFC-4D4D-9CC8-345401EC8C13}" sibTransId="{23F41F73-D4E2-443D-9585-70CD7716906A}"/>
    <dgm:cxn modelId="{E140BCF4-9264-49B3-AA94-F2861F5BE786}" srcId="{968A7874-4D4B-43B8-AABA-E637EDA57F7D}" destId="{43615765-25FC-40F0-965B-21D454DDF682}" srcOrd="0" destOrd="0" parTransId="{8BF6BFA5-00D0-4731-8F29-2C94F4AC61BD}" sibTransId="{411207B4-2FB1-483D-B2F0-FEADB71C89B2}"/>
    <dgm:cxn modelId="{2E310B0C-379F-473C-B50E-990743213F08}" type="presParOf" srcId="{17BFE4A1-11BA-45ED-85D7-EFE186C8FC02}" destId="{7B174374-3CE7-4BCC-B9F2-5CEE0DDB7059}" srcOrd="0" destOrd="0" presId="urn:microsoft.com/office/officeart/2018/2/layout/IconVerticalSolidList"/>
    <dgm:cxn modelId="{E6DFBF85-6070-4CC2-AAB3-F38F77E85E8E}" type="presParOf" srcId="{7B174374-3CE7-4BCC-B9F2-5CEE0DDB7059}" destId="{1034235F-02A1-400D-A19B-65132028BECD}" srcOrd="0" destOrd="0" presId="urn:microsoft.com/office/officeart/2018/2/layout/IconVerticalSolidList"/>
    <dgm:cxn modelId="{3377765A-1594-47BC-9206-490589455B98}" type="presParOf" srcId="{7B174374-3CE7-4BCC-B9F2-5CEE0DDB7059}" destId="{43FC60BD-C816-4C4C-AC45-F8D15ACB4695}" srcOrd="1" destOrd="0" presId="urn:microsoft.com/office/officeart/2018/2/layout/IconVerticalSolidList"/>
    <dgm:cxn modelId="{8BD080FC-FEA2-49A2-B4E6-A4B3EDEA5B13}" type="presParOf" srcId="{7B174374-3CE7-4BCC-B9F2-5CEE0DDB7059}" destId="{198821E9-6E73-4F93-A7EF-4EBE5E44245D}" srcOrd="2" destOrd="0" presId="urn:microsoft.com/office/officeart/2018/2/layout/IconVerticalSolidList"/>
    <dgm:cxn modelId="{3BC80E61-3D37-4929-BCE8-C3AE320ABAB6}" type="presParOf" srcId="{7B174374-3CE7-4BCC-B9F2-5CEE0DDB7059}" destId="{60815E68-A00F-4E0A-8E44-1FCCBEFB1223}" srcOrd="3" destOrd="0" presId="urn:microsoft.com/office/officeart/2018/2/layout/IconVerticalSolidList"/>
    <dgm:cxn modelId="{5E1F30A9-77D2-459A-A85B-32635FC975AC}" type="presParOf" srcId="{17BFE4A1-11BA-45ED-85D7-EFE186C8FC02}" destId="{64966A50-1E30-4480-B42C-16BE79C65087}" srcOrd="1" destOrd="0" presId="urn:microsoft.com/office/officeart/2018/2/layout/IconVerticalSolidList"/>
    <dgm:cxn modelId="{12EF9887-2A60-4E46-AA82-7716F4E0FB4B}" type="presParOf" srcId="{17BFE4A1-11BA-45ED-85D7-EFE186C8FC02}" destId="{9B9E8507-643C-43F5-8A23-1E7C455405B7}" srcOrd="2" destOrd="0" presId="urn:microsoft.com/office/officeart/2018/2/layout/IconVerticalSolidList"/>
    <dgm:cxn modelId="{F86B1322-5911-424D-8D3C-CE93377BAC01}" type="presParOf" srcId="{9B9E8507-643C-43F5-8A23-1E7C455405B7}" destId="{9E56B2A3-D050-4F0E-A770-FA12FB2D857C}" srcOrd="0" destOrd="0" presId="urn:microsoft.com/office/officeart/2018/2/layout/IconVerticalSolidList"/>
    <dgm:cxn modelId="{BC599B4F-538A-4A51-B52B-CAEDE916E258}" type="presParOf" srcId="{9B9E8507-643C-43F5-8A23-1E7C455405B7}" destId="{785B0C17-D90F-452B-82D0-A01BE05E02B6}" srcOrd="1" destOrd="0" presId="urn:microsoft.com/office/officeart/2018/2/layout/IconVerticalSolidList"/>
    <dgm:cxn modelId="{892C2F1C-F539-44E9-9898-0EA1F9C60D2B}" type="presParOf" srcId="{9B9E8507-643C-43F5-8A23-1E7C455405B7}" destId="{C08A896E-C845-44C7-927A-869602AF2FEC}" srcOrd="2" destOrd="0" presId="urn:microsoft.com/office/officeart/2018/2/layout/IconVerticalSolidList"/>
    <dgm:cxn modelId="{19DBE492-B5CF-42B5-B708-28D8C790DD3F}" type="presParOf" srcId="{9B9E8507-643C-43F5-8A23-1E7C455405B7}" destId="{2E7CA1B8-7980-482F-8D8C-E60769AA75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122887-1D8E-4AE9-B3E1-3CACF68DDC36}">
      <dsp:nvSpPr>
        <dsp:cNvPr id="0" name=""/>
        <dsp:cNvSpPr/>
      </dsp:nvSpPr>
      <dsp:spPr>
        <a:xfrm>
          <a:off x="1106323" y="135701"/>
          <a:ext cx="1577229" cy="157722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79302-5356-4C78-9DCA-F43DA47B30A8}">
      <dsp:nvSpPr>
        <dsp:cNvPr id="0" name=""/>
        <dsp:cNvSpPr/>
      </dsp:nvSpPr>
      <dsp:spPr>
        <a:xfrm>
          <a:off x="1442454" y="471832"/>
          <a:ext cx="904967" cy="9049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4C0246-B920-4D10-B1B2-61F4E3742237}">
      <dsp:nvSpPr>
        <dsp:cNvPr id="0" name=""/>
        <dsp:cNvSpPr/>
      </dsp:nvSpPr>
      <dsp:spPr>
        <a:xfrm>
          <a:off x="602127" y="2204199"/>
          <a:ext cx="258562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a-DK" sz="1500" kern="1200" dirty="0"/>
            <a:t>Hardwarefejl (disk, netværk, strømforsyning)</a:t>
          </a:r>
          <a:endParaRPr lang="en-US" sz="1500" kern="1200" dirty="0"/>
        </a:p>
      </dsp:txBody>
      <dsp:txXfrm>
        <a:off x="602127" y="2204199"/>
        <a:ext cx="2585622" cy="720000"/>
      </dsp:txXfrm>
    </dsp:sp>
    <dsp:sp modelId="{815C4DBE-0031-4678-B4E4-3216A74CD6C7}">
      <dsp:nvSpPr>
        <dsp:cNvPr id="0" name=""/>
        <dsp:cNvSpPr/>
      </dsp:nvSpPr>
      <dsp:spPr>
        <a:xfrm>
          <a:off x="4144429" y="135701"/>
          <a:ext cx="1577229" cy="1577229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3F59E2-B204-463E-9F46-EA2286F01309}">
      <dsp:nvSpPr>
        <dsp:cNvPr id="0" name=""/>
        <dsp:cNvSpPr/>
      </dsp:nvSpPr>
      <dsp:spPr>
        <a:xfrm>
          <a:off x="4480560" y="471832"/>
          <a:ext cx="904967" cy="9049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B6487-5700-4E62-8559-17A6C3DAB76D}">
      <dsp:nvSpPr>
        <dsp:cNvPr id="0" name=""/>
        <dsp:cNvSpPr/>
      </dsp:nvSpPr>
      <dsp:spPr>
        <a:xfrm>
          <a:off x="3640233" y="2204199"/>
          <a:ext cx="258562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a-DK" sz="1500" kern="1200"/>
            <a:t>Softwarebugs (i applikationer, OS, middleware)</a:t>
          </a:r>
          <a:endParaRPr lang="en-US" sz="1500" kern="1200"/>
        </a:p>
      </dsp:txBody>
      <dsp:txXfrm>
        <a:off x="3640233" y="2204199"/>
        <a:ext cx="2585622" cy="720000"/>
      </dsp:txXfrm>
    </dsp:sp>
    <dsp:sp modelId="{94801DAD-D354-4A3A-AC9F-C286328CEEB6}">
      <dsp:nvSpPr>
        <dsp:cNvPr id="0" name=""/>
        <dsp:cNvSpPr/>
      </dsp:nvSpPr>
      <dsp:spPr>
        <a:xfrm>
          <a:off x="1106323" y="3570604"/>
          <a:ext cx="1577229" cy="1577229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54796-B03D-4789-A7B8-C89D34108FFB}">
      <dsp:nvSpPr>
        <dsp:cNvPr id="0" name=""/>
        <dsp:cNvSpPr/>
      </dsp:nvSpPr>
      <dsp:spPr>
        <a:xfrm>
          <a:off x="1442454" y="3906735"/>
          <a:ext cx="904967" cy="9049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1FF93-05B4-4F44-92D0-392F129C390A}">
      <dsp:nvSpPr>
        <dsp:cNvPr id="0" name=""/>
        <dsp:cNvSpPr/>
      </dsp:nvSpPr>
      <dsp:spPr>
        <a:xfrm>
          <a:off x="602127" y="5639102"/>
          <a:ext cx="258562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a-DK" sz="1500" kern="1200"/>
            <a:t>Ressourcemangel (CPU, RAM, diskplads)</a:t>
          </a:r>
          <a:endParaRPr lang="en-US" sz="1500" kern="1200"/>
        </a:p>
      </dsp:txBody>
      <dsp:txXfrm>
        <a:off x="602127" y="5639102"/>
        <a:ext cx="2585622" cy="720000"/>
      </dsp:txXfrm>
    </dsp:sp>
    <dsp:sp modelId="{DB66AD4E-0164-4F15-97BE-8C4C0FBEC14C}">
      <dsp:nvSpPr>
        <dsp:cNvPr id="0" name=""/>
        <dsp:cNvSpPr/>
      </dsp:nvSpPr>
      <dsp:spPr>
        <a:xfrm>
          <a:off x="4144429" y="3570604"/>
          <a:ext cx="1577229" cy="1577229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7B7059-0815-428E-9A52-BF2238F80458}">
      <dsp:nvSpPr>
        <dsp:cNvPr id="0" name=""/>
        <dsp:cNvSpPr/>
      </dsp:nvSpPr>
      <dsp:spPr>
        <a:xfrm>
          <a:off x="4480560" y="3906735"/>
          <a:ext cx="904967" cy="9049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1F1359-4D67-46C1-BAAB-8228C0509FAD}">
      <dsp:nvSpPr>
        <dsp:cNvPr id="0" name=""/>
        <dsp:cNvSpPr/>
      </dsp:nvSpPr>
      <dsp:spPr>
        <a:xfrm>
          <a:off x="3640233" y="5639102"/>
          <a:ext cx="258562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a-DK" sz="1500" kern="1200"/>
            <a:t>Sikkerhedshuller eller sårbarheder</a:t>
          </a:r>
          <a:endParaRPr lang="en-US" sz="1500" kern="1200"/>
        </a:p>
      </dsp:txBody>
      <dsp:txXfrm>
        <a:off x="3640233" y="5639102"/>
        <a:ext cx="258562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9FE576-91BE-4B01-8616-8DB73D143040}">
      <dsp:nvSpPr>
        <dsp:cNvPr id="0" name=""/>
        <dsp:cNvSpPr/>
      </dsp:nvSpPr>
      <dsp:spPr>
        <a:xfrm>
          <a:off x="0" y="239165"/>
          <a:ext cx="5990835" cy="59908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116980-5BD2-4238-9997-6C7EFF912C48}">
      <dsp:nvSpPr>
        <dsp:cNvPr id="0" name=""/>
        <dsp:cNvSpPr/>
      </dsp:nvSpPr>
      <dsp:spPr>
        <a:xfrm>
          <a:off x="569129" y="808294"/>
          <a:ext cx="2336425" cy="23364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000" kern="1200" dirty="0">
              <a:solidFill>
                <a:schemeClr val="tx1"/>
              </a:solidFill>
            </a:rPr>
            <a:t>Fejl i kode eller konfiguration ved implementering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683184" y="922349"/>
        <a:ext cx="2108315" cy="2108315"/>
      </dsp:txXfrm>
    </dsp:sp>
    <dsp:sp modelId="{A45FF739-90CF-4BBF-8814-08F843B7B863}">
      <dsp:nvSpPr>
        <dsp:cNvPr id="0" name=""/>
        <dsp:cNvSpPr/>
      </dsp:nvSpPr>
      <dsp:spPr>
        <a:xfrm>
          <a:off x="3085280" y="808294"/>
          <a:ext cx="2336425" cy="2336425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000" kern="1200" dirty="0">
              <a:solidFill>
                <a:schemeClr val="tx1"/>
              </a:solidFill>
            </a:rPr>
            <a:t>Utilstrækkelig </a:t>
          </a:r>
          <a:r>
            <a:rPr lang="da-DK" sz="2000" kern="1200" dirty="0" err="1">
              <a:solidFill>
                <a:schemeClr val="tx1"/>
              </a:solidFill>
            </a:rPr>
            <a:t>rollback</a:t>
          </a:r>
          <a:r>
            <a:rPr lang="da-DK" sz="2000" kern="1200" dirty="0">
              <a:solidFill>
                <a:schemeClr val="tx1"/>
              </a:solidFill>
            </a:rPr>
            <a:t>-plan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199335" y="922349"/>
        <a:ext cx="2108315" cy="2108315"/>
      </dsp:txXfrm>
    </dsp:sp>
    <dsp:sp modelId="{9CF02A79-84DD-4D2F-8D15-367B3CBAB59C}">
      <dsp:nvSpPr>
        <dsp:cNvPr id="0" name=""/>
        <dsp:cNvSpPr/>
      </dsp:nvSpPr>
      <dsp:spPr>
        <a:xfrm>
          <a:off x="569129" y="3324445"/>
          <a:ext cx="2336425" cy="2336425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000" kern="1200" dirty="0">
              <a:solidFill>
                <a:schemeClr val="tx1"/>
              </a:solidFill>
            </a:rPr>
            <a:t>Ændringer implementeret uden godkendelse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683184" y="3438500"/>
        <a:ext cx="2108315" cy="2108315"/>
      </dsp:txXfrm>
    </dsp:sp>
    <dsp:sp modelId="{6C9AAC5F-D344-4893-9574-78BC9EA2F176}">
      <dsp:nvSpPr>
        <dsp:cNvPr id="0" name=""/>
        <dsp:cNvSpPr/>
      </dsp:nvSpPr>
      <dsp:spPr>
        <a:xfrm>
          <a:off x="3085280" y="3324445"/>
          <a:ext cx="2336425" cy="233642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000" kern="1200" dirty="0">
              <a:solidFill>
                <a:schemeClr val="tx1"/>
              </a:solidFill>
            </a:rPr>
            <a:t>Afhængigheder overses (fx databaseversioner, </a:t>
          </a:r>
          <a:r>
            <a:rPr lang="da-DK" sz="2000" kern="1200" dirty="0" err="1">
              <a:solidFill>
                <a:schemeClr val="tx1"/>
              </a:solidFill>
            </a:rPr>
            <a:t>API'er</a:t>
          </a:r>
          <a:r>
            <a:rPr lang="da-DK" sz="2000" kern="1200" dirty="0">
              <a:solidFill>
                <a:schemeClr val="tx1"/>
              </a:solidFill>
            </a:rPr>
            <a:t>)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199335" y="3438500"/>
        <a:ext cx="2108315" cy="21083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35ED29-4758-4F50-9C4F-C53188FE14AD}">
      <dsp:nvSpPr>
        <dsp:cNvPr id="0" name=""/>
        <dsp:cNvSpPr/>
      </dsp:nvSpPr>
      <dsp:spPr>
        <a:xfrm>
          <a:off x="0" y="702228"/>
          <a:ext cx="5098904" cy="5276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Fejl hos Cloud- eller SaaS-leverandører</a:t>
          </a:r>
        </a:p>
      </dsp:txBody>
      <dsp:txXfrm>
        <a:off x="25759" y="727987"/>
        <a:ext cx="5047386" cy="476152"/>
      </dsp:txXfrm>
    </dsp:sp>
    <dsp:sp modelId="{564461AB-F1A5-4BC9-9DDE-C6DF69C93DB1}">
      <dsp:nvSpPr>
        <dsp:cNvPr id="0" name=""/>
        <dsp:cNvSpPr/>
      </dsp:nvSpPr>
      <dsp:spPr>
        <a:xfrm>
          <a:off x="0" y="1293258"/>
          <a:ext cx="5098904" cy="52767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Tjenesteafbrydelser hos eksterne systemer</a:t>
          </a:r>
        </a:p>
      </dsp:txBody>
      <dsp:txXfrm>
        <a:off x="25759" y="1319017"/>
        <a:ext cx="5047386" cy="476152"/>
      </dsp:txXfrm>
    </dsp:sp>
    <dsp:sp modelId="{4EF5767B-BE0B-44BA-8BB3-187CB182C384}">
      <dsp:nvSpPr>
        <dsp:cNvPr id="0" name=""/>
        <dsp:cNvSpPr/>
      </dsp:nvSpPr>
      <dsp:spPr>
        <a:xfrm>
          <a:off x="0" y="1884288"/>
          <a:ext cx="5098904" cy="52767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Forkerte data fra tredjepart</a:t>
          </a:r>
        </a:p>
      </dsp:txBody>
      <dsp:txXfrm>
        <a:off x="25759" y="1910047"/>
        <a:ext cx="5047386" cy="476152"/>
      </dsp:txXfrm>
    </dsp:sp>
    <dsp:sp modelId="{02AB50C7-0C8C-4C17-B41E-ECC13D2112AA}">
      <dsp:nvSpPr>
        <dsp:cNvPr id="0" name=""/>
        <dsp:cNvSpPr/>
      </dsp:nvSpPr>
      <dsp:spPr>
        <a:xfrm>
          <a:off x="0" y="2475318"/>
          <a:ext cx="5098904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Misforståelse af information</a:t>
          </a:r>
        </a:p>
      </dsp:txBody>
      <dsp:txXfrm>
        <a:off x="25759" y="2501077"/>
        <a:ext cx="5047386" cy="4761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C7D2FE-77FC-460D-AFFE-224F27948D51}">
      <dsp:nvSpPr>
        <dsp:cNvPr id="0" name=""/>
        <dsp:cNvSpPr/>
      </dsp:nvSpPr>
      <dsp:spPr>
        <a:xfrm>
          <a:off x="0" y="14399"/>
          <a:ext cx="5175384" cy="2199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4000" kern="1200" dirty="0"/>
            <a:t>Strømsvigt, naturkatastrofer, brand</a:t>
          </a:r>
          <a:endParaRPr lang="en-US" sz="4000" kern="1200" dirty="0"/>
        </a:p>
      </dsp:txBody>
      <dsp:txXfrm>
        <a:off x="107376" y="121775"/>
        <a:ext cx="4960632" cy="1984848"/>
      </dsp:txXfrm>
    </dsp:sp>
    <dsp:sp modelId="{55758331-C6EB-4672-8F8B-39E9282CF609}">
      <dsp:nvSpPr>
        <dsp:cNvPr id="0" name=""/>
        <dsp:cNvSpPr/>
      </dsp:nvSpPr>
      <dsp:spPr>
        <a:xfrm>
          <a:off x="0" y="2329199"/>
          <a:ext cx="5175384" cy="219960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4000" kern="1200"/>
            <a:t>Cyberangreb eller malware</a:t>
          </a:r>
          <a:endParaRPr lang="en-US" sz="4000" kern="1200"/>
        </a:p>
      </dsp:txBody>
      <dsp:txXfrm>
        <a:off x="107376" y="2436575"/>
        <a:ext cx="4960632" cy="1984848"/>
      </dsp:txXfrm>
    </dsp:sp>
    <dsp:sp modelId="{CD1C4776-CEED-49FD-806D-DE8F0C5A7A93}">
      <dsp:nvSpPr>
        <dsp:cNvPr id="0" name=""/>
        <dsp:cNvSpPr/>
      </dsp:nvSpPr>
      <dsp:spPr>
        <a:xfrm>
          <a:off x="0" y="4644000"/>
          <a:ext cx="5175384" cy="21996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4000" kern="1200"/>
            <a:t>Utilgængelighed af netværk (ISP-fejl, routingproblemer)</a:t>
          </a:r>
          <a:endParaRPr lang="en-US" sz="4000" kern="1200"/>
        </a:p>
      </dsp:txBody>
      <dsp:txXfrm>
        <a:off x="107376" y="4751376"/>
        <a:ext cx="4960632" cy="19848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1E0E72-478D-4831-9E30-51D809E4BAE0}">
      <dsp:nvSpPr>
        <dsp:cNvPr id="0" name=""/>
        <dsp:cNvSpPr/>
      </dsp:nvSpPr>
      <dsp:spPr>
        <a:xfrm>
          <a:off x="0" y="84388"/>
          <a:ext cx="5175384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900" kern="1200"/>
            <a:t>Forkert konfiguration eller ændring (udenfor Change Management)</a:t>
          </a:r>
          <a:endParaRPr lang="en-US" sz="2900" kern="1200"/>
        </a:p>
      </dsp:txBody>
      <dsp:txXfrm>
        <a:off x="77847" y="162235"/>
        <a:ext cx="5019690" cy="1439016"/>
      </dsp:txXfrm>
    </dsp:sp>
    <dsp:sp modelId="{F12EECD5-39E3-48FF-9BC9-7BD9884436FB}">
      <dsp:nvSpPr>
        <dsp:cNvPr id="0" name=""/>
        <dsp:cNvSpPr/>
      </dsp:nvSpPr>
      <dsp:spPr>
        <a:xfrm>
          <a:off x="0" y="1762619"/>
          <a:ext cx="5175384" cy="159471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900" kern="1200" dirty="0"/>
            <a:t>Manglende kompetence eller misforståelser</a:t>
          </a:r>
          <a:endParaRPr lang="en-US" sz="2900" kern="1200" dirty="0"/>
        </a:p>
      </dsp:txBody>
      <dsp:txXfrm>
        <a:off x="77847" y="1840466"/>
        <a:ext cx="5019690" cy="1439016"/>
      </dsp:txXfrm>
    </dsp:sp>
    <dsp:sp modelId="{0CA7F677-A33F-4B31-9C4F-F093B1384A72}">
      <dsp:nvSpPr>
        <dsp:cNvPr id="0" name=""/>
        <dsp:cNvSpPr/>
      </dsp:nvSpPr>
      <dsp:spPr>
        <a:xfrm>
          <a:off x="0" y="3440849"/>
          <a:ext cx="5175384" cy="159471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900" kern="1200"/>
            <a:t>Forglemmelser (f.eks. glemt certifikatfornyelse)</a:t>
          </a:r>
          <a:endParaRPr lang="en-US" sz="2900" kern="1200"/>
        </a:p>
      </dsp:txBody>
      <dsp:txXfrm>
        <a:off x="77847" y="3518696"/>
        <a:ext cx="5019690" cy="1439016"/>
      </dsp:txXfrm>
    </dsp:sp>
    <dsp:sp modelId="{0BA5EC5B-0FBE-4681-8FD3-82412721DF7D}">
      <dsp:nvSpPr>
        <dsp:cNvPr id="0" name=""/>
        <dsp:cNvSpPr/>
      </dsp:nvSpPr>
      <dsp:spPr>
        <a:xfrm>
          <a:off x="0" y="5119079"/>
          <a:ext cx="5175384" cy="159471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900" kern="1200"/>
            <a:t>Manglende kommunikation mellem teams</a:t>
          </a:r>
          <a:endParaRPr lang="en-US" sz="2900" kern="1200"/>
        </a:p>
      </dsp:txBody>
      <dsp:txXfrm>
        <a:off x="77847" y="5196926"/>
        <a:ext cx="5019690" cy="14390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4636A2-FD49-4406-B4CC-EC7B08BE239D}">
      <dsp:nvSpPr>
        <dsp:cNvPr id="0" name=""/>
        <dsp:cNvSpPr/>
      </dsp:nvSpPr>
      <dsp:spPr>
        <a:xfrm>
          <a:off x="2310" y="949751"/>
          <a:ext cx="1833041" cy="313204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11" tIns="330200" rIns="142911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400" kern="1200" dirty="0"/>
            <a:t>Manglende eller dårligt definerede procedurer</a:t>
          </a:r>
          <a:endParaRPr lang="en-US" sz="2400" kern="1200" dirty="0"/>
        </a:p>
      </dsp:txBody>
      <dsp:txXfrm>
        <a:off x="2310" y="2139926"/>
        <a:ext cx="1833041" cy="1879224"/>
      </dsp:txXfrm>
    </dsp:sp>
    <dsp:sp modelId="{69D7109B-8F58-4502-9709-D6C7B1844788}">
      <dsp:nvSpPr>
        <dsp:cNvPr id="0" name=""/>
        <dsp:cNvSpPr/>
      </dsp:nvSpPr>
      <dsp:spPr>
        <a:xfrm>
          <a:off x="533892" y="1489268"/>
          <a:ext cx="769877" cy="76987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23" tIns="12700" rIns="60023" bIns="1270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1</a:t>
          </a:r>
          <a:endParaRPr lang="en-US" sz="3700" kern="1200" dirty="0"/>
        </a:p>
      </dsp:txBody>
      <dsp:txXfrm>
        <a:off x="646638" y="1602014"/>
        <a:ext cx="544385" cy="544385"/>
      </dsp:txXfrm>
    </dsp:sp>
    <dsp:sp modelId="{4BCCD2CD-DFB3-4FFB-9EC4-84F0C2EE9D2F}">
      <dsp:nvSpPr>
        <dsp:cNvPr id="0" name=""/>
        <dsp:cNvSpPr/>
      </dsp:nvSpPr>
      <dsp:spPr>
        <a:xfrm>
          <a:off x="2310" y="3798828"/>
          <a:ext cx="1833041" cy="72"/>
        </a:xfrm>
        <a:prstGeom prst="rect">
          <a:avLst/>
        </a:prstGeom>
        <a:solidFill>
          <a:schemeClr val="accent2">
            <a:hueOff val="668788"/>
            <a:satOff val="-834"/>
            <a:lumOff val="196"/>
            <a:alphaOff val="0"/>
          </a:schemeClr>
        </a:solidFill>
        <a:ln w="25400" cap="flat" cmpd="sng" algn="ctr">
          <a:solidFill>
            <a:schemeClr val="accent2">
              <a:hueOff val="668788"/>
              <a:satOff val="-834"/>
              <a:lumOff val="1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03C52-5F32-4981-B1EE-69C9196D3DA1}">
      <dsp:nvSpPr>
        <dsp:cNvPr id="0" name=""/>
        <dsp:cNvSpPr/>
      </dsp:nvSpPr>
      <dsp:spPr>
        <a:xfrm>
          <a:off x="2018656" y="949751"/>
          <a:ext cx="1833041" cy="3149132"/>
        </a:xfrm>
        <a:prstGeom prst="rect">
          <a:avLst/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11" tIns="330200" rIns="142911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400" kern="1200" dirty="0"/>
            <a:t>Fravær af </a:t>
          </a:r>
          <a:r>
            <a:rPr lang="da-DK" sz="2400" kern="1200" dirty="0" err="1"/>
            <a:t>kontrolme-kanismer</a:t>
          </a:r>
          <a:r>
            <a:rPr lang="da-DK" sz="2400" kern="1200" dirty="0"/>
            <a:t> (fx ved </a:t>
          </a:r>
          <a:r>
            <a:rPr lang="da-DK" sz="2400" kern="1200" dirty="0" err="1"/>
            <a:t>deploy</a:t>
          </a:r>
          <a:r>
            <a:rPr lang="da-DK" sz="2400" kern="1200" dirty="0"/>
            <a:t>)</a:t>
          </a:r>
          <a:endParaRPr lang="en-US" sz="2400" kern="1200" dirty="0"/>
        </a:p>
      </dsp:txBody>
      <dsp:txXfrm>
        <a:off x="2018656" y="2146421"/>
        <a:ext cx="1833041" cy="1889479"/>
      </dsp:txXfrm>
    </dsp:sp>
    <dsp:sp modelId="{C8E94A80-7C61-4EEE-9567-50BFC28EA52D}">
      <dsp:nvSpPr>
        <dsp:cNvPr id="0" name=""/>
        <dsp:cNvSpPr/>
      </dsp:nvSpPr>
      <dsp:spPr>
        <a:xfrm>
          <a:off x="2550238" y="1497814"/>
          <a:ext cx="769877" cy="769877"/>
        </a:xfrm>
        <a:prstGeom prst="ellipse">
          <a:avLst/>
        </a:prstGeom>
        <a:solidFill>
          <a:schemeClr val="accent2">
            <a:hueOff val="1337577"/>
            <a:satOff val="-1668"/>
            <a:lumOff val="392"/>
            <a:alphaOff val="0"/>
          </a:schemeClr>
        </a:solidFill>
        <a:ln w="25400" cap="flat" cmpd="sng" algn="ctr">
          <a:solidFill>
            <a:schemeClr val="accent2">
              <a:hueOff val="1337577"/>
              <a:satOff val="-1668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23" tIns="12700" rIns="60023" bIns="1270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2</a:t>
          </a:r>
        </a:p>
      </dsp:txBody>
      <dsp:txXfrm>
        <a:off x="2662984" y="1610560"/>
        <a:ext cx="544385" cy="544385"/>
      </dsp:txXfrm>
    </dsp:sp>
    <dsp:sp modelId="{8C115C75-8D3B-4D50-892D-7C234E0FD3B4}">
      <dsp:nvSpPr>
        <dsp:cNvPr id="0" name=""/>
        <dsp:cNvSpPr/>
      </dsp:nvSpPr>
      <dsp:spPr>
        <a:xfrm>
          <a:off x="2018656" y="3801024"/>
          <a:ext cx="1833041" cy="72"/>
        </a:xfrm>
        <a:prstGeom prst="rect">
          <a:avLst/>
        </a:prstGeom>
        <a:solidFill>
          <a:schemeClr val="accent2">
            <a:hueOff val="2006365"/>
            <a:satOff val="-2502"/>
            <a:lumOff val="588"/>
            <a:alphaOff val="0"/>
          </a:schemeClr>
        </a:solidFill>
        <a:ln w="25400" cap="flat" cmpd="sng" algn="ctr">
          <a:solidFill>
            <a:schemeClr val="accent2">
              <a:hueOff val="2006365"/>
              <a:satOff val="-2502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A323F8-378D-4875-A318-7AF8232805B3}">
      <dsp:nvSpPr>
        <dsp:cNvPr id="0" name=""/>
        <dsp:cNvSpPr/>
      </dsp:nvSpPr>
      <dsp:spPr>
        <a:xfrm>
          <a:off x="4035002" y="949751"/>
          <a:ext cx="1833041" cy="3166223"/>
        </a:xfrm>
        <a:prstGeom prst="rect">
          <a:avLst/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11" tIns="330200" rIns="142911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400" kern="1200" dirty="0"/>
            <a:t>Utilstrækkelig test eller </a:t>
          </a:r>
          <a:r>
            <a:rPr lang="da-DK" sz="2400" kern="1200" dirty="0" err="1"/>
            <a:t>kvalitetssik-ring</a:t>
          </a:r>
          <a:endParaRPr lang="en-US" sz="2400" kern="1200" dirty="0"/>
        </a:p>
      </dsp:txBody>
      <dsp:txXfrm>
        <a:off x="4035002" y="2152916"/>
        <a:ext cx="1833041" cy="1899734"/>
      </dsp:txXfrm>
    </dsp:sp>
    <dsp:sp modelId="{87FB594D-E8C9-4A1C-8145-58165178145E}">
      <dsp:nvSpPr>
        <dsp:cNvPr id="0" name=""/>
        <dsp:cNvSpPr/>
      </dsp:nvSpPr>
      <dsp:spPr>
        <a:xfrm>
          <a:off x="4566584" y="1506359"/>
          <a:ext cx="769877" cy="769877"/>
        </a:xfrm>
        <a:prstGeom prst="ellipse">
          <a:avLst/>
        </a:prstGeom>
        <a:solidFill>
          <a:schemeClr val="accent2">
            <a:hueOff val="2675154"/>
            <a:satOff val="-3337"/>
            <a:lumOff val="785"/>
            <a:alphaOff val="0"/>
          </a:schemeClr>
        </a:solidFill>
        <a:ln w="25400" cap="flat" cmpd="sng" algn="ctr">
          <a:solidFill>
            <a:schemeClr val="accent2">
              <a:hueOff val="2675154"/>
              <a:satOff val="-3337"/>
              <a:lumOff val="7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23" tIns="12700" rIns="60023" bIns="1270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3</a:t>
          </a:r>
        </a:p>
      </dsp:txBody>
      <dsp:txXfrm>
        <a:off x="4679330" y="1619105"/>
        <a:ext cx="544385" cy="544385"/>
      </dsp:txXfrm>
    </dsp:sp>
    <dsp:sp modelId="{2469E5F0-D952-4E14-A1B2-7547AABBE026}">
      <dsp:nvSpPr>
        <dsp:cNvPr id="0" name=""/>
        <dsp:cNvSpPr/>
      </dsp:nvSpPr>
      <dsp:spPr>
        <a:xfrm>
          <a:off x="4035002" y="3796870"/>
          <a:ext cx="1833041" cy="72"/>
        </a:xfrm>
        <a:prstGeom prst="rect">
          <a:avLst/>
        </a:prstGeom>
        <a:solidFill>
          <a:schemeClr val="accent2">
            <a:hueOff val="3343942"/>
            <a:satOff val="-4171"/>
            <a:lumOff val="981"/>
            <a:alphaOff val="0"/>
          </a:schemeClr>
        </a:solidFill>
        <a:ln w="25400" cap="flat" cmpd="sng" algn="ctr">
          <a:solidFill>
            <a:schemeClr val="accent2">
              <a:hueOff val="3343942"/>
              <a:satOff val="-4171"/>
              <a:lumOff val="9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92D93-A136-4849-B0A3-F39233F02AD4}">
      <dsp:nvSpPr>
        <dsp:cNvPr id="0" name=""/>
        <dsp:cNvSpPr/>
      </dsp:nvSpPr>
      <dsp:spPr>
        <a:xfrm>
          <a:off x="6051347" y="949751"/>
          <a:ext cx="1833041" cy="3132041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11" tIns="330200" rIns="142911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500" kern="1200" dirty="0"/>
            <a:t>Uklare roller og ansvar</a:t>
          </a:r>
          <a:endParaRPr lang="en-US" sz="2500" kern="1200" dirty="0"/>
        </a:p>
      </dsp:txBody>
      <dsp:txXfrm>
        <a:off x="6051347" y="2139926"/>
        <a:ext cx="1833041" cy="1879224"/>
      </dsp:txXfrm>
    </dsp:sp>
    <dsp:sp modelId="{165EFDC6-06AA-40D4-B060-026389A41FFD}">
      <dsp:nvSpPr>
        <dsp:cNvPr id="0" name=""/>
        <dsp:cNvSpPr/>
      </dsp:nvSpPr>
      <dsp:spPr>
        <a:xfrm>
          <a:off x="6582929" y="1489268"/>
          <a:ext cx="769877" cy="769877"/>
        </a:xfrm>
        <a:prstGeom prst="ellipse">
          <a:avLst/>
        </a:prstGeom>
        <a:solidFill>
          <a:schemeClr val="accent2">
            <a:hueOff val="4012731"/>
            <a:satOff val="-5005"/>
            <a:lumOff val="1177"/>
            <a:alphaOff val="0"/>
          </a:schemeClr>
        </a:solidFill>
        <a:ln w="25400" cap="flat" cmpd="sng" algn="ctr">
          <a:solidFill>
            <a:schemeClr val="accent2">
              <a:hueOff val="4012731"/>
              <a:satOff val="-5005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23" tIns="12700" rIns="60023" bIns="1270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4</a:t>
          </a:r>
        </a:p>
      </dsp:txBody>
      <dsp:txXfrm>
        <a:off x="6695675" y="1602014"/>
        <a:ext cx="544385" cy="544385"/>
      </dsp:txXfrm>
    </dsp:sp>
    <dsp:sp modelId="{DE5F5F4D-CF1F-46E3-ABFB-E5750FFA4741}">
      <dsp:nvSpPr>
        <dsp:cNvPr id="0" name=""/>
        <dsp:cNvSpPr/>
      </dsp:nvSpPr>
      <dsp:spPr>
        <a:xfrm>
          <a:off x="6051347" y="3798828"/>
          <a:ext cx="1833041" cy="72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E15DD6-69AD-4F9C-9DB2-7DCD5813F3FA}">
      <dsp:nvSpPr>
        <dsp:cNvPr id="0" name=""/>
        <dsp:cNvSpPr/>
      </dsp:nvSpPr>
      <dsp:spPr>
        <a:xfrm rot="10800000">
          <a:off x="543729" y="1172"/>
          <a:ext cx="1567170" cy="59596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2803" tIns="26670" rIns="49784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700" b="1" kern="1200" dirty="0"/>
            <a:t>Mulig løsning: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 noProof="0" dirty="0" err="1"/>
            <a:t>Forbedre</a:t>
          </a:r>
          <a:r>
            <a:rPr lang="en-US" sz="700" kern="1200" noProof="0" dirty="0"/>
            <a:t> </a:t>
          </a:r>
          <a:r>
            <a:rPr lang="en-US" sz="700" kern="1200" noProof="0" dirty="0" err="1"/>
            <a:t>manuelle</a:t>
          </a:r>
          <a:r>
            <a:rPr lang="en-US" sz="700" kern="1200" noProof="0" dirty="0"/>
            <a:t> </a:t>
          </a:r>
          <a:r>
            <a:rPr lang="en-US" sz="700" kern="1200" noProof="0" dirty="0" err="1"/>
            <a:t>handlinger</a:t>
          </a:r>
          <a:r>
            <a:rPr lang="en-US" sz="700" kern="1200" noProof="0" dirty="0"/>
            <a:t> I den </a:t>
          </a:r>
          <a:r>
            <a:rPr lang="en-US" sz="700" kern="1200" noProof="0" dirty="0" err="1"/>
            <a:t>nuværende</a:t>
          </a:r>
          <a:r>
            <a:rPr lang="en-US" sz="700" kern="1200" noProof="0" dirty="0"/>
            <a:t> </a:t>
          </a:r>
          <a:r>
            <a:rPr lang="en-US" sz="700" kern="1200" noProof="0" dirty="0" err="1"/>
            <a:t>kontekst</a:t>
          </a:r>
          <a:r>
            <a:rPr lang="en-US" sz="700" kern="1200" noProof="0" dirty="0"/>
            <a:t>.</a:t>
          </a:r>
        </a:p>
      </dsp:txBody>
      <dsp:txXfrm rot="10800000">
        <a:off x="692719" y="1172"/>
        <a:ext cx="1418180" cy="595962"/>
      </dsp:txXfrm>
    </dsp:sp>
    <dsp:sp modelId="{0851ABED-B3F1-46DD-A5FA-081229751868}">
      <dsp:nvSpPr>
        <dsp:cNvPr id="0" name=""/>
        <dsp:cNvSpPr/>
      </dsp:nvSpPr>
      <dsp:spPr>
        <a:xfrm>
          <a:off x="245747" y="1172"/>
          <a:ext cx="595962" cy="59596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289D95-E70D-4072-A5C5-917B635B3B64}">
      <dsp:nvSpPr>
        <dsp:cNvPr id="0" name=""/>
        <dsp:cNvSpPr/>
      </dsp:nvSpPr>
      <dsp:spPr>
        <a:xfrm rot="10800000">
          <a:off x="543729" y="775034"/>
          <a:ext cx="1567170" cy="59596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2803" tIns="26670" rIns="49784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700" b="1" kern="1200" dirty="0"/>
            <a:t>Mulig løsning: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kern="1200" noProof="0" dirty="0"/>
            <a:t>Balancer </a:t>
          </a:r>
          <a:r>
            <a:rPr lang="en-US" sz="700" b="0" kern="1200" noProof="0" dirty="0" err="1"/>
            <a:t>teknologivalg</a:t>
          </a:r>
          <a:r>
            <a:rPr lang="en-US" sz="700" b="0" kern="1200" noProof="0" dirty="0"/>
            <a:t> </a:t>
          </a:r>
          <a:r>
            <a:rPr lang="en-US" sz="700" b="0" kern="1200" noProof="0" dirty="0" err="1"/>
            <a:t>til</a:t>
          </a:r>
          <a:r>
            <a:rPr lang="en-US" sz="700" b="0" kern="1200" noProof="0" dirty="0"/>
            <a:t> same </a:t>
          </a:r>
          <a:r>
            <a:rPr lang="en-US" sz="700" b="0" kern="1200" noProof="0" dirty="0" err="1"/>
            <a:t>leverandør</a:t>
          </a:r>
          <a:r>
            <a:rPr lang="en-US" sz="700" b="0" kern="1200" noProof="0" dirty="0"/>
            <a:t> </a:t>
          </a:r>
          <a:r>
            <a:rPr lang="en-US" sz="700" b="0" kern="1200" noProof="0" dirty="0" err="1"/>
            <a:t>og</a:t>
          </a:r>
          <a:r>
            <a:rPr lang="en-US" sz="700" b="0" kern="1200" noProof="0" dirty="0"/>
            <a:t> </a:t>
          </a:r>
          <a:r>
            <a:rPr lang="en-US" sz="700" b="0" kern="1200" noProof="0" dirty="0" err="1"/>
            <a:t>supportniveau</a:t>
          </a:r>
          <a:r>
            <a:rPr lang="en-US" sz="700" b="0" kern="1200" noProof="0" dirty="0"/>
            <a:t>.</a:t>
          </a:r>
        </a:p>
      </dsp:txBody>
      <dsp:txXfrm rot="10800000">
        <a:off x="692719" y="775034"/>
        <a:ext cx="1418180" cy="595962"/>
      </dsp:txXfrm>
    </dsp:sp>
    <dsp:sp modelId="{86DE9D47-F484-4146-8437-9ADD09073F46}">
      <dsp:nvSpPr>
        <dsp:cNvPr id="0" name=""/>
        <dsp:cNvSpPr/>
      </dsp:nvSpPr>
      <dsp:spPr>
        <a:xfrm>
          <a:off x="245747" y="775034"/>
          <a:ext cx="595962" cy="59596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12D35B-557F-4B82-BF08-CF01926C8209}">
      <dsp:nvSpPr>
        <dsp:cNvPr id="0" name=""/>
        <dsp:cNvSpPr/>
      </dsp:nvSpPr>
      <dsp:spPr>
        <a:xfrm rot="10800000">
          <a:off x="543729" y="1548896"/>
          <a:ext cx="1567170" cy="59596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2803" tIns="26670" rIns="49784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700" b="1" kern="1200" dirty="0"/>
            <a:t>Mulig løsning: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 noProof="0" dirty="0" err="1"/>
            <a:t>Initier</a:t>
          </a:r>
          <a:r>
            <a:rPr lang="en-US" sz="700" kern="1200" noProof="0" dirty="0"/>
            <a:t> </a:t>
          </a:r>
          <a:r>
            <a:rPr lang="en-US" sz="700" kern="1200" noProof="0" dirty="0" err="1"/>
            <a:t>og</a:t>
          </a:r>
          <a:r>
            <a:rPr lang="en-US" sz="700" kern="1200" noProof="0" dirty="0"/>
            <a:t> implementer et SD-WAN-</a:t>
          </a:r>
          <a:r>
            <a:rPr lang="en-US" sz="700" kern="1200" noProof="0" dirty="0" err="1"/>
            <a:t>projekt</a:t>
          </a:r>
          <a:r>
            <a:rPr lang="en-US" sz="700" kern="1200" noProof="0" dirty="0"/>
            <a:t> der </a:t>
          </a:r>
          <a:r>
            <a:rPr lang="en-US" sz="700" kern="1200" noProof="0" dirty="0" err="1"/>
            <a:t>migrerer</a:t>
          </a:r>
          <a:r>
            <a:rPr lang="en-US" sz="700" kern="1200" noProof="0" dirty="0"/>
            <a:t> </a:t>
          </a:r>
          <a:r>
            <a:rPr lang="en-US" sz="700" kern="1200" noProof="0" dirty="0" err="1"/>
            <a:t>fra</a:t>
          </a:r>
          <a:r>
            <a:rPr lang="en-US" sz="700" kern="1200" noProof="0" dirty="0"/>
            <a:t> VPN </a:t>
          </a:r>
          <a:r>
            <a:rPr lang="en-US" sz="700" kern="1200" noProof="0" dirty="0" err="1"/>
            <a:t>til</a:t>
          </a:r>
          <a:r>
            <a:rPr lang="en-US" sz="700" kern="1200" noProof="0" dirty="0"/>
            <a:t> AWS Direct Connect.</a:t>
          </a:r>
        </a:p>
      </dsp:txBody>
      <dsp:txXfrm rot="10800000">
        <a:off x="692719" y="1548896"/>
        <a:ext cx="1418180" cy="595962"/>
      </dsp:txXfrm>
    </dsp:sp>
    <dsp:sp modelId="{C3DD7391-3DE9-42D6-98F2-D965C1AF29F5}">
      <dsp:nvSpPr>
        <dsp:cNvPr id="0" name=""/>
        <dsp:cNvSpPr/>
      </dsp:nvSpPr>
      <dsp:spPr>
        <a:xfrm>
          <a:off x="245747" y="1548896"/>
          <a:ext cx="595962" cy="59596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4889BF-2672-48EA-9A20-FC271105DC9B}">
      <dsp:nvSpPr>
        <dsp:cNvPr id="0" name=""/>
        <dsp:cNvSpPr/>
      </dsp:nvSpPr>
      <dsp:spPr>
        <a:xfrm>
          <a:off x="0" y="14378"/>
          <a:ext cx="5056710" cy="12184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800" b="1" kern="1200" dirty="0"/>
            <a:t>Grundprincipper</a:t>
          </a:r>
          <a:r>
            <a:rPr lang="da-DK" sz="1300" b="1" kern="1200" dirty="0"/>
            <a:t>:</a:t>
          </a:r>
          <a:endParaRPr lang="en-US" sz="1300" kern="1200" dirty="0"/>
        </a:p>
      </dsp:txBody>
      <dsp:txXfrm>
        <a:off x="59480" y="73858"/>
        <a:ext cx="4937750" cy="1099496"/>
      </dsp:txXfrm>
    </dsp:sp>
    <dsp:sp modelId="{48974659-8517-4087-B3BC-30D609245B73}">
      <dsp:nvSpPr>
        <dsp:cNvPr id="0" name=""/>
        <dsp:cNvSpPr/>
      </dsp:nvSpPr>
      <dsp:spPr>
        <a:xfrm>
          <a:off x="0" y="1281794"/>
          <a:ext cx="5056710" cy="1218456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700" b="1" kern="1200" dirty="0"/>
            <a:t>Serviceintegration</a:t>
          </a:r>
          <a:r>
            <a:rPr lang="da-DK" sz="1700" kern="1200" dirty="0"/>
            <a:t>: Samle og koordinere tjenester fra flere leverandører til én sammenhængende serviceleverance.</a:t>
          </a:r>
          <a:endParaRPr lang="en-US" sz="1700" kern="1200" dirty="0"/>
        </a:p>
      </dsp:txBody>
      <dsp:txXfrm>
        <a:off x="59480" y="1341274"/>
        <a:ext cx="4937750" cy="1099496"/>
      </dsp:txXfrm>
    </dsp:sp>
    <dsp:sp modelId="{08D8F1DA-4202-48AF-93D9-7D2F68CB74D6}">
      <dsp:nvSpPr>
        <dsp:cNvPr id="0" name=""/>
        <dsp:cNvSpPr/>
      </dsp:nvSpPr>
      <dsp:spPr>
        <a:xfrm>
          <a:off x="0" y="2549211"/>
          <a:ext cx="5056710" cy="1218456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700" b="1" kern="1200" dirty="0"/>
            <a:t>Styringsmodel</a:t>
          </a:r>
          <a:r>
            <a:rPr lang="da-DK" sz="1700" kern="1200" dirty="0"/>
            <a:t>: Én funktion (intern eller ekstern) har ansvar for </a:t>
          </a:r>
          <a:r>
            <a:rPr lang="da-DK" sz="1700" kern="1200" dirty="0" err="1"/>
            <a:t>governance</a:t>
          </a:r>
          <a:r>
            <a:rPr lang="da-DK" sz="1700" kern="1200" dirty="0"/>
            <a:t>, performance og koordinering på tværs af leverandører.</a:t>
          </a:r>
          <a:endParaRPr lang="en-US" sz="1700" kern="1200" dirty="0"/>
        </a:p>
      </dsp:txBody>
      <dsp:txXfrm>
        <a:off x="59480" y="2608691"/>
        <a:ext cx="4937750" cy="1099496"/>
      </dsp:txXfrm>
    </dsp:sp>
    <dsp:sp modelId="{EDD3584A-26AA-4F3B-8103-DA439FCC01DB}">
      <dsp:nvSpPr>
        <dsp:cNvPr id="0" name=""/>
        <dsp:cNvSpPr/>
      </dsp:nvSpPr>
      <dsp:spPr>
        <a:xfrm>
          <a:off x="0" y="3816628"/>
          <a:ext cx="5056710" cy="1218456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700" kern="1200" dirty="0"/>
            <a:t>Hos Velliv står vores leverandør Cognizant for ”hænder og fødder” i cloud-stakken, mens Velliv og  Operations er </a:t>
          </a:r>
          <a:r>
            <a:rPr lang="da-DK" sz="1700" b="1" kern="1200" dirty="0"/>
            <a:t>facilitatorer</a:t>
          </a:r>
          <a:r>
            <a:rPr lang="da-DK" sz="1700" kern="1200" dirty="0"/>
            <a:t> og </a:t>
          </a:r>
          <a:r>
            <a:rPr lang="da-DK" sz="1700" b="1" kern="1200" dirty="0"/>
            <a:t>beslutningstagere - inkl. i PaaS og SaaS-konteksten</a:t>
          </a:r>
          <a:r>
            <a:rPr lang="da-DK" sz="1700" kern="1200" dirty="0"/>
            <a:t>.</a:t>
          </a:r>
          <a:endParaRPr lang="en-US" sz="1700" kern="1200" dirty="0"/>
        </a:p>
      </dsp:txBody>
      <dsp:txXfrm>
        <a:off x="59480" y="3876108"/>
        <a:ext cx="4937750" cy="109949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C497E-FD7C-459B-A8AF-3320B47D85F6}">
      <dsp:nvSpPr>
        <dsp:cNvPr id="0" name=""/>
        <dsp:cNvSpPr/>
      </dsp:nvSpPr>
      <dsp:spPr>
        <a:xfrm>
          <a:off x="0" y="3190926"/>
          <a:ext cx="4587249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 dirty="0" err="1"/>
            <a:t>Undgå</a:t>
          </a:r>
          <a:r>
            <a:rPr lang="en-US" sz="2600" b="0" i="0" kern="1200" baseline="0" dirty="0"/>
            <a:t> </a:t>
          </a:r>
          <a:r>
            <a:rPr lang="en-US" sz="2600" b="0" i="0" kern="1200" baseline="0" dirty="0" err="1"/>
            <a:t>silotænkning</a:t>
          </a:r>
          <a:endParaRPr lang="en-US" sz="2600" kern="1200" dirty="0"/>
        </a:p>
      </dsp:txBody>
      <dsp:txXfrm>
        <a:off x="50420" y="3241346"/>
        <a:ext cx="4486409" cy="932014"/>
      </dsp:txXfrm>
    </dsp:sp>
    <dsp:sp modelId="{82658021-AF7A-4C31-A835-6A278DFDBC6E}">
      <dsp:nvSpPr>
        <dsp:cNvPr id="0" name=""/>
        <dsp:cNvSpPr/>
      </dsp:nvSpPr>
      <dsp:spPr>
        <a:xfrm>
          <a:off x="0" y="4360456"/>
          <a:ext cx="4587249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 dirty="0" err="1"/>
            <a:t>Får</a:t>
          </a:r>
          <a:r>
            <a:rPr lang="en-US" sz="2600" b="0" i="0" kern="1200" baseline="0" dirty="0"/>
            <a:t> </a:t>
          </a:r>
          <a:r>
            <a:rPr lang="en-US" sz="2600" b="0" i="0" kern="1200" baseline="0" dirty="0" err="1"/>
            <a:t>styr</a:t>
          </a:r>
          <a:r>
            <a:rPr lang="en-US" sz="2600" b="0" i="0" kern="1200" baseline="0" dirty="0"/>
            <a:t> </a:t>
          </a:r>
          <a:r>
            <a:rPr lang="en-US" sz="2600" b="0" i="0" kern="1200" baseline="0" dirty="0" err="1"/>
            <a:t>på</a:t>
          </a:r>
          <a:r>
            <a:rPr lang="en-US" sz="2600" b="0" i="0" kern="1200" baseline="0" dirty="0"/>
            <a:t> </a:t>
          </a:r>
          <a:r>
            <a:rPr lang="en-US" sz="2600" b="0" i="0" kern="1200" baseline="0" dirty="0" err="1"/>
            <a:t>gråzoner</a:t>
          </a:r>
          <a:endParaRPr lang="en-US" sz="2600" kern="1200" dirty="0"/>
        </a:p>
      </dsp:txBody>
      <dsp:txXfrm>
        <a:off x="50420" y="4410876"/>
        <a:ext cx="4486409" cy="932014"/>
      </dsp:txXfrm>
    </dsp:sp>
    <dsp:sp modelId="{9B246858-722D-42A2-80EF-B1D0D0767829}">
      <dsp:nvSpPr>
        <dsp:cNvPr id="0" name=""/>
        <dsp:cNvSpPr/>
      </dsp:nvSpPr>
      <dsp:spPr>
        <a:xfrm>
          <a:off x="0" y="760824"/>
          <a:ext cx="4587249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 dirty="0"/>
            <a:t>Bedre </a:t>
          </a:r>
          <a:r>
            <a:rPr lang="en-US" sz="2600" b="0" i="0" kern="1200" baseline="0" dirty="0" err="1"/>
            <a:t>tværgående</a:t>
          </a:r>
          <a:r>
            <a:rPr lang="en-US" sz="2600" b="0" i="0" kern="1200" baseline="0" dirty="0"/>
            <a:t> incident-, change- </a:t>
          </a:r>
          <a:r>
            <a:rPr lang="en-US" sz="2600" b="0" i="0" kern="1200" baseline="0" dirty="0" err="1"/>
            <a:t>og</a:t>
          </a:r>
          <a:r>
            <a:rPr lang="en-US" sz="2600" b="0" i="0" kern="1200" baseline="0" dirty="0"/>
            <a:t> </a:t>
          </a:r>
          <a:r>
            <a:rPr lang="en-US" sz="2600" b="0" i="0" kern="1200" baseline="0" dirty="0" err="1"/>
            <a:t>problemhåndtering</a:t>
          </a:r>
          <a:endParaRPr lang="en-US" sz="2600" kern="1200" dirty="0"/>
        </a:p>
      </dsp:txBody>
      <dsp:txXfrm>
        <a:off x="50420" y="811244"/>
        <a:ext cx="4486409" cy="932014"/>
      </dsp:txXfrm>
    </dsp:sp>
    <dsp:sp modelId="{E1F246F4-41B6-46DF-B130-D5A773A866C0}">
      <dsp:nvSpPr>
        <dsp:cNvPr id="0" name=""/>
        <dsp:cNvSpPr/>
      </dsp:nvSpPr>
      <dsp:spPr>
        <a:xfrm>
          <a:off x="0" y="1981799"/>
          <a:ext cx="4587249" cy="10607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 dirty="0" err="1"/>
            <a:t>Større</a:t>
          </a:r>
          <a:r>
            <a:rPr lang="en-US" sz="2600" b="0" i="0" kern="1200" baseline="0" dirty="0"/>
            <a:t> </a:t>
          </a:r>
          <a:r>
            <a:rPr lang="en-US" sz="2600" b="0" i="0" kern="1200" baseline="0" dirty="0" err="1"/>
            <a:t>ansvarlighed</a:t>
          </a:r>
          <a:r>
            <a:rPr lang="en-US" sz="2600" b="0" i="0" kern="1200" baseline="0" dirty="0"/>
            <a:t> </a:t>
          </a:r>
          <a:r>
            <a:rPr lang="en-US" sz="2600" b="0" i="0" kern="1200" baseline="0" dirty="0" err="1"/>
            <a:t>og</a:t>
          </a:r>
          <a:r>
            <a:rPr lang="en-US" sz="2600" b="0" i="0" kern="1200" baseline="0" dirty="0"/>
            <a:t> </a:t>
          </a:r>
          <a:r>
            <a:rPr lang="en-US" sz="2600" b="0" i="0" kern="1200" baseline="0" dirty="0" err="1"/>
            <a:t>transparens</a:t>
          </a:r>
          <a:endParaRPr lang="en-US" sz="2600" kern="1200" dirty="0"/>
        </a:p>
      </dsp:txBody>
      <dsp:txXfrm>
        <a:off x="51784" y="2033583"/>
        <a:ext cx="4483681" cy="95722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F8962-ACF3-4873-A512-EF8DFC2551A3}">
      <dsp:nvSpPr>
        <dsp:cNvPr id="0" name=""/>
        <dsp:cNvSpPr/>
      </dsp:nvSpPr>
      <dsp:spPr>
        <a:xfrm>
          <a:off x="0" y="93549"/>
          <a:ext cx="4668251" cy="14975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Typiske fejl uden SIAM:</a:t>
          </a:r>
          <a:endParaRPr lang="en-US" sz="2700" kern="1200"/>
        </a:p>
      </dsp:txBody>
      <dsp:txXfrm>
        <a:off x="73105" y="166654"/>
        <a:ext cx="4522041" cy="1351353"/>
      </dsp:txXfrm>
    </dsp:sp>
    <dsp:sp modelId="{FA394CA9-0158-4E04-9F3C-5518E19EEBD7}">
      <dsp:nvSpPr>
        <dsp:cNvPr id="0" name=""/>
        <dsp:cNvSpPr/>
      </dsp:nvSpPr>
      <dsp:spPr>
        <a:xfrm>
          <a:off x="0" y="1668872"/>
          <a:ext cx="4668251" cy="14975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Leverandører peger på hinanden i stedet for at løse problemet</a:t>
          </a:r>
        </a:p>
      </dsp:txBody>
      <dsp:txXfrm>
        <a:off x="73105" y="1741977"/>
        <a:ext cx="4522041" cy="1351353"/>
      </dsp:txXfrm>
    </dsp:sp>
    <dsp:sp modelId="{F8DE0E45-715C-4284-8789-F486AE8B8A64}">
      <dsp:nvSpPr>
        <dsp:cNvPr id="0" name=""/>
        <dsp:cNvSpPr/>
      </dsp:nvSpPr>
      <dsp:spPr>
        <a:xfrm>
          <a:off x="0" y="3244195"/>
          <a:ext cx="4668251" cy="14975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Brugeren oplever dårlig service, selv om hver enkelt leverandør "gør sit“</a:t>
          </a:r>
        </a:p>
      </dsp:txBody>
      <dsp:txXfrm>
        <a:off x="73105" y="3317300"/>
        <a:ext cx="4522041" cy="1351353"/>
      </dsp:txXfrm>
    </dsp:sp>
    <dsp:sp modelId="{2DFA29B5-8811-4737-B955-AB1A5CFBE334}">
      <dsp:nvSpPr>
        <dsp:cNvPr id="0" name=""/>
        <dsp:cNvSpPr/>
      </dsp:nvSpPr>
      <dsp:spPr>
        <a:xfrm>
          <a:off x="0" y="4819519"/>
          <a:ext cx="4668251" cy="14975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/>
            <a:t>Manglende</a:t>
          </a:r>
          <a:r>
            <a:rPr lang="en-US" sz="2700" kern="1200" dirty="0"/>
            <a:t> </a:t>
          </a:r>
          <a:r>
            <a:rPr lang="en-US" sz="2700" kern="1200" dirty="0" err="1"/>
            <a:t>ejerskab</a:t>
          </a:r>
          <a:r>
            <a:rPr lang="en-US" sz="2700" kern="1200" dirty="0"/>
            <a:t> </a:t>
          </a:r>
          <a:r>
            <a:rPr lang="en-US" sz="2700" kern="1200" dirty="0" err="1"/>
            <a:t>på</a:t>
          </a:r>
          <a:r>
            <a:rPr lang="en-US" sz="2700" kern="1200" dirty="0"/>
            <a:t> </a:t>
          </a:r>
          <a:r>
            <a:rPr lang="en-US" sz="2700" kern="1200" dirty="0" err="1"/>
            <a:t>tværs</a:t>
          </a:r>
          <a:endParaRPr lang="en-US" sz="2700" kern="1200" dirty="0"/>
        </a:p>
      </dsp:txBody>
      <dsp:txXfrm>
        <a:off x="73105" y="4892624"/>
        <a:ext cx="4522041" cy="135135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985E65-3014-46DB-97ED-2693991B2207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67C21-C68E-4912-9CEA-3769B464EC8C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D92C19-7867-488F-AF65-7995543D8D24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800" b="1" kern="1200" dirty="0"/>
            <a:t>At sikre viden </a:t>
          </a:r>
          <a:r>
            <a:rPr lang="da-DK" sz="1800" kern="1200" dirty="0"/>
            <a:t>(dokumentation, </a:t>
          </a:r>
          <a:r>
            <a:rPr lang="da-DK" sz="1800" kern="1200" dirty="0" err="1"/>
            <a:t>SOP’er</a:t>
          </a:r>
          <a:r>
            <a:rPr lang="da-DK" sz="1800" kern="1200" dirty="0"/>
            <a:t>, Knowledge-artikler) er noget </a:t>
          </a:r>
          <a:r>
            <a:rPr lang="da-DK" sz="1800" b="1" kern="1200" dirty="0"/>
            <a:t>du</a:t>
          </a:r>
          <a:r>
            <a:rPr lang="da-DK" sz="1800" kern="1200" dirty="0"/>
            <a:t> sikrer fra vugge til grav.</a:t>
          </a:r>
          <a:endParaRPr lang="en-US" sz="1800" kern="1200" dirty="0"/>
        </a:p>
      </dsp:txBody>
      <dsp:txXfrm>
        <a:off x="1939533" y="717"/>
        <a:ext cx="2786667" cy="1679249"/>
      </dsp:txXfrm>
    </dsp:sp>
    <dsp:sp modelId="{969F8410-3F71-4478-9C93-6A4097B620B8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CC9B4-18B5-449D-984D-5025B775FD87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87DEF-D393-4CF1-9460-5FF5F79D60FC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800" b="1" kern="1200" dirty="0"/>
            <a:t>At løbende forbedringer </a:t>
          </a:r>
          <a:r>
            <a:rPr lang="da-DK" sz="1800" kern="1200" dirty="0"/>
            <a:t>er noget du spotter i din egen forretning.</a:t>
          </a:r>
          <a:endParaRPr lang="en-US" sz="1800" kern="1200" dirty="0"/>
        </a:p>
      </dsp:txBody>
      <dsp:txXfrm>
        <a:off x="1939533" y="2099779"/>
        <a:ext cx="2786667" cy="1679249"/>
      </dsp:txXfrm>
    </dsp:sp>
    <dsp:sp modelId="{D41C4AEC-EDB5-4551-848A-8632575CB77E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01A22-31A4-48EB-86CD-7895ED82A81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58DC12-E3DE-4606-8258-8512D6F80BE6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1800" kern="1200" dirty="0"/>
            <a:t>At </a:t>
          </a:r>
          <a:r>
            <a:rPr lang="da-DK" sz="1800" b="1" kern="1200" dirty="0"/>
            <a:t>prioritering</a:t>
          </a:r>
          <a:r>
            <a:rPr lang="da-DK" sz="1800" kern="1200" dirty="0"/>
            <a:t> af disse forbedringer er dit eget ansvar, din egen prioritering og mulighed!</a:t>
          </a:r>
          <a:endParaRPr lang="en-US" sz="1800" kern="1200" dirty="0"/>
        </a:p>
      </dsp:txBody>
      <dsp:txXfrm>
        <a:off x="1939533" y="4198841"/>
        <a:ext cx="2786667" cy="167924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5E55C5-0106-4B3A-B85C-E28799236269}">
      <dsp:nvSpPr>
        <dsp:cNvPr id="0" name=""/>
        <dsp:cNvSpPr/>
      </dsp:nvSpPr>
      <dsp:spPr>
        <a:xfrm>
          <a:off x="0" y="231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B8B39-2BC3-46EE-90C5-690C4B8C32AA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FE506-432B-4A46-AB54-DCC21D56B1F8}">
      <dsp:nvSpPr>
        <dsp:cNvPr id="0" name=""/>
        <dsp:cNvSpPr/>
      </dsp:nvSpPr>
      <dsp:spPr>
        <a:xfrm>
          <a:off x="1357965" y="231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200" kern="1200"/>
            <a:t>Efter </a:t>
          </a:r>
          <a:r>
            <a:rPr lang="da-DK" sz="2200" b="1" kern="1200"/>
            <a:t>en erkendelse</a:t>
          </a:r>
          <a:r>
            <a:rPr lang="da-DK" sz="2200" kern="1200"/>
            <a:t> (fx "det her virker ikke længere")</a:t>
          </a:r>
          <a:endParaRPr lang="en-US" sz="2200" kern="1200"/>
        </a:p>
      </dsp:txBody>
      <dsp:txXfrm>
        <a:off x="1357965" y="2319"/>
        <a:ext cx="3325983" cy="1175727"/>
      </dsp:txXfrm>
    </dsp:sp>
    <dsp:sp modelId="{AB8CC8BD-FF96-4D2E-B046-D8E59548873F}">
      <dsp:nvSpPr>
        <dsp:cNvPr id="0" name=""/>
        <dsp:cNvSpPr/>
      </dsp:nvSpPr>
      <dsp:spPr>
        <a:xfrm>
          <a:off x="0" y="147197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73190-AD2D-49C8-A9CD-11ECD22546F8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59B3F-B119-4321-9ED8-7952A70406A3}">
      <dsp:nvSpPr>
        <dsp:cNvPr id="0" name=""/>
        <dsp:cNvSpPr/>
      </dsp:nvSpPr>
      <dsp:spPr>
        <a:xfrm>
          <a:off x="1357965" y="147197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200" kern="1200"/>
            <a:t>Under </a:t>
          </a:r>
          <a:r>
            <a:rPr lang="da-DK" sz="2200" b="1" kern="1200"/>
            <a:t>en krise</a:t>
          </a:r>
          <a:r>
            <a:rPr lang="da-DK" sz="2200" kern="1200"/>
            <a:t> eller ved </a:t>
          </a:r>
          <a:r>
            <a:rPr lang="da-DK" sz="2200" b="1" kern="1200"/>
            <a:t>et vendepunkt</a:t>
          </a:r>
          <a:endParaRPr lang="en-US" sz="2200" kern="1200"/>
        </a:p>
      </dsp:txBody>
      <dsp:txXfrm>
        <a:off x="1357965" y="1471979"/>
        <a:ext cx="3325983" cy="1175727"/>
      </dsp:txXfrm>
    </dsp:sp>
    <dsp:sp modelId="{2917ADD2-3824-4D8D-AD99-9122500AE9B8}">
      <dsp:nvSpPr>
        <dsp:cNvPr id="0" name=""/>
        <dsp:cNvSpPr/>
      </dsp:nvSpPr>
      <dsp:spPr>
        <a:xfrm>
          <a:off x="0" y="294163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F075D-BCF0-48BE-8B85-46DD9C2C7AE5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7B9D7-78E9-4E87-9CC8-CC846E865F11}">
      <dsp:nvSpPr>
        <dsp:cNvPr id="0" name=""/>
        <dsp:cNvSpPr/>
      </dsp:nvSpPr>
      <dsp:spPr>
        <a:xfrm>
          <a:off x="1357965" y="294163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200" kern="1200"/>
            <a:t>Når der er </a:t>
          </a:r>
          <a:r>
            <a:rPr lang="da-DK" sz="2200" b="1" kern="1200"/>
            <a:t>psykologisk tryghed</a:t>
          </a:r>
          <a:endParaRPr lang="en-US" sz="2200" kern="1200"/>
        </a:p>
      </dsp:txBody>
      <dsp:txXfrm>
        <a:off x="1357965" y="2941639"/>
        <a:ext cx="3325983" cy="1175727"/>
      </dsp:txXfrm>
    </dsp:sp>
    <dsp:sp modelId="{CC60B05B-F572-4620-87D8-36375F8E7D14}">
      <dsp:nvSpPr>
        <dsp:cNvPr id="0" name=""/>
        <dsp:cNvSpPr/>
      </dsp:nvSpPr>
      <dsp:spPr>
        <a:xfrm>
          <a:off x="0" y="441129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4BAF8-80FC-4CF8-B2D3-BE9D27FE9151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45E72-931B-4C37-8269-67D68D922BB7}">
      <dsp:nvSpPr>
        <dsp:cNvPr id="0" name=""/>
        <dsp:cNvSpPr/>
      </dsp:nvSpPr>
      <dsp:spPr>
        <a:xfrm>
          <a:off x="1357965" y="441129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200" kern="1200"/>
            <a:t>Når nogen </a:t>
          </a:r>
          <a:r>
            <a:rPr lang="da-DK" sz="2200" b="1" kern="1200"/>
            <a:t>viser vejen eller stiller de rigtige spørgsmål</a:t>
          </a:r>
          <a:endParaRPr lang="en-US" sz="2200" kern="1200"/>
        </a:p>
      </dsp:txBody>
      <dsp:txXfrm>
        <a:off x="1357965" y="4411299"/>
        <a:ext cx="3325983" cy="117572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72E2B1-1D1F-4352-AA4C-0B5716F2D0D8}">
      <dsp:nvSpPr>
        <dsp:cNvPr id="0" name=""/>
        <dsp:cNvSpPr/>
      </dsp:nvSpPr>
      <dsp:spPr>
        <a:xfrm>
          <a:off x="0" y="272985"/>
          <a:ext cx="8129016" cy="22521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8BB386-8A4F-492C-863E-A4A0712F7AD3}">
      <dsp:nvSpPr>
        <dsp:cNvPr id="0" name=""/>
        <dsp:cNvSpPr/>
      </dsp:nvSpPr>
      <dsp:spPr>
        <a:xfrm>
          <a:off x="681268" y="779714"/>
          <a:ext cx="1238670" cy="12386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954AB-036A-4131-84B1-5BA8B3B83608}">
      <dsp:nvSpPr>
        <dsp:cNvPr id="0" name=""/>
        <dsp:cNvSpPr/>
      </dsp:nvSpPr>
      <dsp:spPr>
        <a:xfrm>
          <a:off x="2601208" y="272985"/>
          <a:ext cx="5527807" cy="2252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8350" tIns="238350" rIns="238350" bIns="238350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3200" b="1" kern="1200" dirty="0"/>
            <a:t>Ingen lytter </a:t>
          </a:r>
          <a:r>
            <a:rPr lang="da-DK" sz="3200" b="0" kern="1200" dirty="0"/>
            <a:t>til argumenter fra nogen, de ikke stoler på!</a:t>
          </a:r>
          <a:endParaRPr lang="en-US" sz="3200" b="0" kern="1200" dirty="0"/>
        </a:p>
      </dsp:txBody>
      <dsp:txXfrm>
        <a:off x="2601208" y="272985"/>
        <a:ext cx="5527807" cy="2252128"/>
      </dsp:txXfrm>
    </dsp:sp>
    <dsp:sp modelId="{E3DD4BB9-5714-4D9F-A6EB-6D5010008E07}">
      <dsp:nvSpPr>
        <dsp:cNvPr id="0" name=""/>
        <dsp:cNvSpPr/>
      </dsp:nvSpPr>
      <dsp:spPr>
        <a:xfrm>
          <a:off x="0" y="2934591"/>
          <a:ext cx="8129016" cy="22521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9B5B0-900C-4C98-BE69-4F6EB39896F3}">
      <dsp:nvSpPr>
        <dsp:cNvPr id="0" name=""/>
        <dsp:cNvSpPr/>
      </dsp:nvSpPr>
      <dsp:spPr>
        <a:xfrm>
          <a:off x="681268" y="3441320"/>
          <a:ext cx="1238670" cy="12386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71AF4-A66C-4F39-9DF2-A7C891A7E5D3}">
      <dsp:nvSpPr>
        <dsp:cNvPr id="0" name=""/>
        <dsp:cNvSpPr/>
      </dsp:nvSpPr>
      <dsp:spPr>
        <a:xfrm>
          <a:off x="2601208" y="2934591"/>
          <a:ext cx="5527807" cy="2252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8350" tIns="238350" rIns="238350" bIns="23835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800" b="1" kern="1200" dirty="0"/>
            <a:t>Uanset hvor god din sag er</a:t>
          </a:r>
          <a:r>
            <a:rPr lang="da-DK" sz="2800" kern="1200" dirty="0"/>
            <a:t>, vil modstand og tvivl dominere, hvis relationen er </a:t>
          </a:r>
          <a:r>
            <a:rPr lang="da-DK" sz="2800" b="1" kern="1200" dirty="0"/>
            <a:t>kold</a:t>
          </a:r>
          <a:r>
            <a:rPr lang="da-DK" sz="2800" kern="1200" dirty="0"/>
            <a:t>, præget af </a:t>
          </a:r>
          <a:r>
            <a:rPr lang="da-DK" sz="2800" b="1" kern="1200" dirty="0"/>
            <a:t>frygt</a:t>
          </a:r>
          <a:r>
            <a:rPr lang="da-DK" sz="2800" kern="1200" dirty="0"/>
            <a:t> eller </a:t>
          </a:r>
          <a:r>
            <a:rPr lang="da-DK" sz="2800" b="1" kern="1200" dirty="0"/>
            <a:t>mistillid</a:t>
          </a:r>
          <a:r>
            <a:rPr lang="da-DK" sz="2800" kern="1200" dirty="0"/>
            <a:t>.</a:t>
          </a:r>
          <a:endParaRPr lang="en-US" sz="2800" kern="1200" dirty="0"/>
        </a:p>
      </dsp:txBody>
      <dsp:txXfrm>
        <a:off x="2601208" y="2934591"/>
        <a:ext cx="5527807" cy="225212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24D9BF-E13B-437A-A318-A06380811ED4}">
      <dsp:nvSpPr>
        <dsp:cNvPr id="0" name=""/>
        <dsp:cNvSpPr/>
      </dsp:nvSpPr>
      <dsp:spPr>
        <a:xfrm>
          <a:off x="0" y="3866126"/>
          <a:ext cx="8200717" cy="2536597"/>
        </a:xfrm>
        <a:prstGeom prst="rect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 err="1"/>
            <a:t>Fordi</a:t>
          </a:r>
          <a:r>
            <a:rPr lang="en-US" sz="3600" kern="1200" dirty="0"/>
            <a:t> </a:t>
          </a:r>
          <a:r>
            <a:rPr lang="en-US" sz="3600" kern="1200" dirty="0" err="1"/>
            <a:t>relationer</a:t>
          </a:r>
          <a:r>
            <a:rPr lang="en-US" sz="3600" kern="1200" dirty="0"/>
            <a:t> </a:t>
          </a:r>
          <a:r>
            <a:rPr lang="en-US" sz="3600" kern="1200" dirty="0" err="1"/>
            <a:t>skaber</a:t>
          </a:r>
          <a:r>
            <a:rPr lang="en-US" sz="3600" kern="1200" dirty="0"/>
            <a:t> </a:t>
          </a:r>
          <a:r>
            <a:rPr lang="en-US" sz="3600" kern="1200" dirty="0" err="1"/>
            <a:t>psykologisk</a:t>
          </a:r>
          <a:r>
            <a:rPr lang="en-US" sz="3600" kern="1200" dirty="0"/>
            <a:t> </a:t>
          </a:r>
          <a:r>
            <a:rPr lang="en-US" sz="3600" kern="1200" dirty="0" err="1"/>
            <a:t>tryghed</a:t>
          </a:r>
          <a:endParaRPr lang="en-US" sz="3600" kern="1200" dirty="0"/>
        </a:p>
      </dsp:txBody>
      <dsp:txXfrm>
        <a:off x="0" y="3866126"/>
        <a:ext cx="8200717" cy="2536597"/>
      </dsp:txXfrm>
    </dsp:sp>
    <dsp:sp modelId="{BD8EFB91-7C5A-4CD5-8DEB-3A7F264F0A00}">
      <dsp:nvSpPr>
        <dsp:cNvPr id="0" name=""/>
        <dsp:cNvSpPr/>
      </dsp:nvSpPr>
      <dsp:spPr>
        <a:xfrm rot="10800000">
          <a:off x="0" y="2888"/>
          <a:ext cx="8200717" cy="3901287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3600" kern="1200" dirty="0"/>
            <a:t>Folk tør dele fejl, indrømme tvivl og finde løsninger sammen, når de føler sig mødt som mennesker - ikke som opgaver.</a:t>
          </a:r>
          <a:endParaRPr lang="en-US" sz="3600" kern="1200" dirty="0"/>
        </a:p>
      </dsp:txBody>
      <dsp:txXfrm rot="10800000">
        <a:off x="0" y="2888"/>
        <a:ext cx="8200717" cy="253493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3BD246-5A26-46DA-B213-A7E483D2BDC2}">
      <dsp:nvSpPr>
        <dsp:cNvPr id="0" name=""/>
        <dsp:cNvSpPr/>
      </dsp:nvSpPr>
      <dsp:spPr>
        <a:xfrm>
          <a:off x="0" y="5542"/>
          <a:ext cx="7886700" cy="23807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07E8E2-4932-4DD3-B137-E44B78E68C34}">
      <dsp:nvSpPr>
        <dsp:cNvPr id="0" name=""/>
        <dsp:cNvSpPr/>
      </dsp:nvSpPr>
      <dsp:spPr>
        <a:xfrm>
          <a:off x="720171" y="541207"/>
          <a:ext cx="1309402" cy="1309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0EA59-2ACD-491E-9A0F-38C54658A156}">
      <dsp:nvSpPr>
        <dsp:cNvPr id="0" name=""/>
        <dsp:cNvSpPr/>
      </dsp:nvSpPr>
      <dsp:spPr>
        <a:xfrm>
          <a:off x="2749745" y="3"/>
          <a:ext cx="4889552" cy="2404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515" tIns="254515" rIns="254515" bIns="254515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800" b="1" kern="1200" dirty="0"/>
            <a:t>Langsigtet problemløsningssamarbejde kræver gensidig respekt</a:t>
          </a:r>
          <a:r>
            <a:rPr lang="da-DK" sz="2800" b="0" kern="1200" dirty="0"/>
            <a:t>, internt såvel som eksternt.</a:t>
          </a:r>
          <a:endParaRPr lang="en-US" sz="2800" b="0" kern="1200" dirty="0"/>
        </a:p>
      </dsp:txBody>
      <dsp:txXfrm>
        <a:off x="2749745" y="3"/>
        <a:ext cx="4889552" cy="2404864"/>
      </dsp:txXfrm>
    </dsp:sp>
    <dsp:sp modelId="{3F84577A-FECA-45F7-8CEE-33C76B2E2922}">
      <dsp:nvSpPr>
        <dsp:cNvPr id="0" name=""/>
        <dsp:cNvSpPr/>
      </dsp:nvSpPr>
      <dsp:spPr>
        <a:xfrm>
          <a:off x="0" y="3203108"/>
          <a:ext cx="7886700" cy="24953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512326-547E-4D02-8E5D-164CA6FA930A}">
      <dsp:nvSpPr>
        <dsp:cNvPr id="0" name=""/>
        <dsp:cNvSpPr/>
      </dsp:nvSpPr>
      <dsp:spPr>
        <a:xfrm>
          <a:off x="720171" y="3796097"/>
          <a:ext cx="1309402" cy="1309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50C3EC-3C96-49AD-BB9A-9E0AF9D30186}">
      <dsp:nvSpPr>
        <dsp:cNvPr id="0" name=""/>
        <dsp:cNvSpPr/>
      </dsp:nvSpPr>
      <dsp:spPr>
        <a:xfrm>
          <a:off x="2749745" y="3025878"/>
          <a:ext cx="4889552" cy="2801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515" tIns="254515" rIns="254515" bIns="2545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400" kern="1200" dirty="0"/>
            <a:t>Hvis du får ret i dag, og mister relationen, </a:t>
          </a:r>
          <a:r>
            <a:rPr lang="da-DK" sz="2400" b="1" kern="1200" dirty="0"/>
            <a:t>taber du på sigt.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400" kern="1200" dirty="0"/>
            <a:t>Forandringer, forbedringer og tillid opstår </a:t>
          </a:r>
          <a:r>
            <a:rPr lang="da-DK" sz="2400" b="1" kern="1200" dirty="0"/>
            <a:t>gennem stærke relationer</a:t>
          </a:r>
          <a:r>
            <a:rPr lang="da-DK" sz="2400" kern="1200" dirty="0"/>
            <a:t>, ikke rene argumenter om hvorfor et problem skal løses</a:t>
          </a:r>
        </a:p>
      </dsp:txBody>
      <dsp:txXfrm>
        <a:off x="2749745" y="3025878"/>
        <a:ext cx="4889552" cy="280108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F9BEA1-F393-40E7-8619-50982C3BA166}">
      <dsp:nvSpPr>
        <dsp:cNvPr id="0" name=""/>
        <dsp:cNvSpPr/>
      </dsp:nvSpPr>
      <dsp:spPr>
        <a:xfrm>
          <a:off x="0" y="3445922"/>
          <a:ext cx="7886700" cy="22608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4000" kern="1200" dirty="0"/>
            <a:t>Folk kan nikke ja - og gøre </a:t>
          </a:r>
          <a:r>
            <a:rPr lang="da-DK" sz="4000" kern="1200" dirty="0" err="1"/>
            <a:t>nada</a:t>
          </a:r>
          <a:r>
            <a:rPr lang="da-DK" sz="4000" kern="1200" dirty="0"/>
            <a:t>. Relationen sikrer engagement, ikke bare overholdelse af rene </a:t>
          </a:r>
          <a:r>
            <a:rPr lang="da-DK" sz="4000" kern="1200" dirty="0" err="1"/>
            <a:t>KPI’ere</a:t>
          </a:r>
          <a:r>
            <a:rPr lang="da-DK" sz="4000" kern="1200" dirty="0"/>
            <a:t>.</a:t>
          </a:r>
          <a:endParaRPr lang="en-US" sz="4000" kern="1200" dirty="0"/>
        </a:p>
      </dsp:txBody>
      <dsp:txXfrm>
        <a:off x="0" y="3445922"/>
        <a:ext cx="7886700" cy="2260898"/>
      </dsp:txXfrm>
    </dsp:sp>
    <dsp:sp modelId="{7635E21C-0918-4566-9C46-386F0498F5D1}">
      <dsp:nvSpPr>
        <dsp:cNvPr id="0" name=""/>
        <dsp:cNvSpPr/>
      </dsp:nvSpPr>
      <dsp:spPr>
        <a:xfrm rot="10800000">
          <a:off x="0" y="2574"/>
          <a:ext cx="7886700" cy="3477261"/>
        </a:xfrm>
        <a:prstGeom prst="upArrowCallou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4000" b="1" kern="1200" dirty="0"/>
            <a:t>Uden relation risikerer du stiltiende modstand</a:t>
          </a:r>
          <a:endParaRPr lang="en-US" sz="4000" kern="1200" dirty="0"/>
        </a:p>
      </dsp:txBody>
      <dsp:txXfrm rot="10800000">
        <a:off x="0" y="2574"/>
        <a:ext cx="7886700" cy="225942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34235F-02A1-400D-A19B-65132028BECD}">
      <dsp:nvSpPr>
        <dsp:cNvPr id="0" name=""/>
        <dsp:cNvSpPr/>
      </dsp:nvSpPr>
      <dsp:spPr>
        <a:xfrm>
          <a:off x="0" y="858252"/>
          <a:ext cx="8195871" cy="15844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C60BD-C816-4C4C-AC45-F8D15ACB4695}">
      <dsp:nvSpPr>
        <dsp:cNvPr id="0" name=""/>
        <dsp:cNvSpPr/>
      </dsp:nvSpPr>
      <dsp:spPr>
        <a:xfrm>
          <a:off x="479300" y="1214757"/>
          <a:ext cx="871456" cy="8714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815E68-A00F-4E0A-8E44-1FCCBEFB1223}">
      <dsp:nvSpPr>
        <dsp:cNvPr id="0" name=""/>
        <dsp:cNvSpPr/>
      </dsp:nvSpPr>
      <dsp:spPr>
        <a:xfrm>
          <a:off x="1830058" y="858252"/>
          <a:ext cx="6365812" cy="1584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89" tIns="167689" rIns="167689" bIns="167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500" b="0" i="0" kern="1200" dirty="0"/>
            <a:t>Mange tror, problemløsning handler om teknik og systemer.</a:t>
          </a:r>
          <a:endParaRPr lang="en-US" sz="2500" kern="1200" dirty="0"/>
        </a:p>
      </dsp:txBody>
      <dsp:txXfrm>
        <a:off x="1830058" y="858252"/>
        <a:ext cx="6365812" cy="1584465"/>
      </dsp:txXfrm>
    </dsp:sp>
    <dsp:sp modelId="{9E56B2A3-D050-4F0E-A770-FA12FB2D857C}">
      <dsp:nvSpPr>
        <dsp:cNvPr id="0" name=""/>
        <dsp:cNvSpPr/>
      </dsp:nvSpPr>
      <dsp:spPr>
        <a:xfrm>
          <a:off x="0" y="2838834"/>
          <a:ext cx="8195871" cy="15844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B0C17-D90F-452B-82D0-A01BE05E02B6}">
      <dsp:nvSpPr>
        <dsp:cNvPr id="0" name=""/>
        <dsp:cNvSpPr/>
      </dsp:nvSpPr>
      <dsp:spPr>
        <a:xfrm>
          <a:off x="479300" y="3195339"/>
          <a:ext cx="871456" cy="8714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7CA1B8-7980-482F-8D8C-E60769AA75C6}">
      <dsp:nvSpPr>
        <dsp:cNvPr id="0" name=""/>
        <dsp:cNvSpPr/>
      </dsp:nvSpPr>
      <dsp:spPr>
        <a:xfrm>
          <a:off x="1830058" y="3129489"/>
          <a:ext cx="6365812" cy="1584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89" tIns="167689" rIns="167689" bIns="167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500" b="0" i="0" kern="1200" dirty="0"/>
            <a:t>Her er 5 ting, du kan tage med dig, fra i dag:</a:t>
          </a:r>
          <a:br>
            <a:rPr lang="da-DK" sz="2500" b="0" i="0" kern="1200" dirty="0"/>
          </a:br>
          <a:br>
            <a:rPr lang="da-DK" sz="2500" b="0" i="0" kern="1200" dirty="0"/>
          </a:br>
          <a:endParaRPr lang="en-US" sz="2500" kern="1200" dirty="0"/>
        </a:p>
      </dsp:txBody>
      <dsp:txXfrm>
        <a:off x="1830058" y="3129489"/>
        <a:ext cx="6365812" cy="15844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idehoved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a-DK"/>
          </a:p>
        </p:txBody>
      </p:sp>
      <p:sp>
        <p:nvSpPr>
          <p:cNvPr id="3" name="Pladsholder til dato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1CCE79-FECC-457E-92AF-8D1089039D79}" type="datetimeFigureOut">
              <a:rPr lang="da-DK" smtClean="0"/>
              <a:t>11-06-2025</a:t>
            </a:fld>
            <a:endParaRPr lang="da-DK"/>
          </a:p>
        </p:txBody>
      </p:sp>
      <p:sp>
        <p:nvSpPr>
          <p:cNvPr id="4" name="Pladsholder til slidebillede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a-DK"/>
          </a:p>
        </p:txBody>
      </p:sp>
      <p:sp>
        <p:nvSpPr>
          <p:cNvPr id="5" name="Pladsholder til no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a-DK"/>
              <a:t>Klik for at redigere teksttypografierne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</a:p>
        </p:txBody>
      </p:sp>
      <p:sp>
        <p:nvSpPr>
          <p:cNvPr id="6" name="Pladsholder til sidefod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a-DK"/>
          </a:p>
        </p:txBody>
      </p:sp>
      <p:sp>
        <p:nvSpPr>
          <p:cNvPr id="7" name="Pladsholder til slide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AC6D72-5100-4D95-AF76-F7C9BCBC442E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507920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slidebille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dsholder til no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a-DK" dirty="0"/>
          </a:p>
        </p:txBody>
      </p:sp>
      <p:sp>
        <p:nvSpPr>
          <p:cNvPr id="4" name="Pladsholder til sli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AC6D72-5100-4D95-AF76-F7C9BCBC442E}" type="slidenum">
              <a:rPr lang="da-DK" smtClean="0"/>
              <a:t>2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2203535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a-DK" dirty="0"/>
              <a:t>Fokus på at komme ud og eliminere kompleksitet og få skabt stabilitet –derefter udvide og tage flere services i brug, som kan erstatte </a:t>
            </a:r>
            <a:r>
              <a:rPr lang="da-DK" dirty="0" err="1"/>
              <a:t>legacy</a:t>
            </a:r>
            <a:r>
              <a:rPr lang="da-DK" dirty="0"/>
              <a:t>.</a:t>
            </a:r>
          </a:p>
          <a:p>
            <a:endParaRPr lang="da-DK" dirty="0"/>
          </a:p>
          <a:p>
            <a:r>
              <a:rPr lang="da-DK" dirty="0"/>
              <a:t>I hovedtræk lykkedes det, der var dog situationer, hvor det ikke gav mening med transition, da det enten ville betyde en stor økonomisk konsekvens eller have stor tidsmæssig påvirkning </a:t>
            </a:r>
          </a:p>
          <a:p>
            <a:endParaRPr lang="da-DK" dirty="0"/>
          </a:p>
          <a:p>
            <a:r>
              <a:rPr lang="da-DK" dirty="0"/>
              <a:t>Eks. Oracle</a:t>
            </a:r>
          </a:p>
          <a:p>
            <a:r>
              <a:rPr lang="da-DK" dirty="0"/>
              <a:t>Eks. DB services fra AWS i stedet for selv at skulle opbygge enhed med platformskompetencer</a:t>
            </a:r>
          </a:p>
          <a:p>
            <a:r>
              <a:rPr lang="da-DK" dirty="0"/>
              <a:t>Log </a:t>
            </a:r>
            <a:r>
              <a:rPr lang="da-DK" dirty="0" err="1"/>
              <a:t>mgt</a:t>
            </a:r>
            <a:r>
              <a:rPr lang="da-DK" dirty="0"/>
              <a:t>. services og sikkerhedsservices.</a:t>
            </a:r>
          </a:p>
          <a:p>
            <a:endParaRPr lang="da-DK" dirty="0"/>
          </a:p>
          <a:p>
            <a:endParaRPr lang="da-DK" dirty="0"/>
          </a:p>
          <a:p>
            <a:endParaRPr lang="da-D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FAD1-D197-4A88-B173-A6412E995EE5}" type="slidenum">
              <a:rPr lang="da-DK" smtClean="0"/>
              <a:pPr/>
              <a:t>5</a:t>
            </a:fld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3200564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48766" y="582745"/>
            <a:ext cx="8245178" cy="934890"/>
          </a:xfrm>
        </p:spPr>
        <p:txBody>
          <a:bodyPr/>
          <a:lstStyle>
            <a:lvl1pPr>
              <a:defRPr/>
            </a:lvl1pPr>
          </a:lstStyle>
          <a:p>
            <a:r>
              <a:rPr lang="da-DK"/>
              <a:t>Klik og indsæt titel</a:t>
            </a:r>
            <a:endParaRPr lang="da-DK" noProof="0"/>
          </a:p>
        </p:txBody>
      </p:sp>
      <p:sp>
        <p:nvSpPr>
          <p:cNvPr id="7" name="Text Placeholder 2"/>
          <p:cNvSpPr>
            <a:spLocks noGrp="1"/>
          </p:cNvSpPr>
          <p:nvPr>
            <p:ph type="body" sz="quarter" idx="13" hasCustomPrompt="1"/>
          </p:nvPr>
        </p:nvSpPr>
        <p:spPr>
          <a:xfrm>
            <a:off x="448766" y="1806576"/>
            <a:ext cx="6479481" cy="4246563"/>
          </a:xfrm>
        </p:spPr>
        <p:txBody>
          <a:bodyPr/>
          <a:lstStyle>
            <a:lvl1pPr marL="378000" indent="-3780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+mj-lt"/>
              <a:buAutoNum type="arabicPeriod"/>
              <a:defRPr sz="180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​"/>
              <a:defRPr sz="1800" b="1">
                <a:solidFill>
                  <a:schemeClr val="accent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​"/>
              <a:defRPr sz="1800" b="0">
                <a:solidFill>
                  <a:schemeClr val="accent1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​"/>
              <a:defRPr sz="1800" b="0"/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​"/>
              <a:defRPr sz="1800" b="1"/>
            </a:lvl5pPr>
            <a:lvl6pPr marL="0" indent="0">
              <a:spcBef>
                <a:spcPts val="900"/>
              </a:spcBef>
              <a:buFont typeface="Arial" panose="020B0604020202020204" pitchFamily="34" charset="0"/>
              <a:buChar char="​"/>
              <a:defRPr sz="1500"/>
            </a:lvl6pPr>
            <a:lvl7pPr marL="0" indent="0">
              <a:spcBef>
                <a:spcPts val="900"/>
              </a:spcBef>
              <a:buFont typeface="Arial" panose="020B0604020202020204" pitchFamily="34" charset="0"/>
              <a:buChar char="​"/>
              <a:defRPr sz="1500"/>
            </a:lvl7pPr>
            <a:lvl8pPr marL="0" indent="0">
              <a:spcBef>
                <a:spcPts val="900"/>
              </a:spcBef>
              <a:buFont typeface="Arial" panose="020B0604020202020204" pitchFamily="34" charset="0"/>
              <a:buChar char="​"/>
              <a:defRPr sz="1500"/>
            </a:lvl8pPr>
            <a:lvl9pPr marL="0" indent="0">
              <a:spcBef>
                <a:spcPts val="900"/>
              </a:spcBef>
              <a:buFont typeface="Arial" panose="020B0604020202020204" pitchFamily="34" charset="0"/>
              <a:buChar char="​"/>
              <a:defRPr sz="1500"/>
            </a:lvl9pPr>
          </a:lstStyle>
          <a:p>
            <a:pPr lvl="0"/>
            <a:r>
              <a:rPr lang="da-DK" noProof="0"/>
              <a:t>Klik og indsæt agenda tekst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</a:p>
        </p:txBody>
      </p:sp>
      <p:sp>
        <p:nvSpPr>
          <p:cNvPr id="3" name="Date_GeneralDate" hidden="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a-DK" noProof="0"/>
          </a:p>
        </p:txBody>
      </p:sp>
      <p:sp>
        <p:nvSpPr>
          <p:cNvPr id="4" name="FLD_PresentationTitle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C45C-947F-4981-8B3F-4F32E973C901}" type="slidenum">
              <a:rPr lang="da-DK" noProof="0" smtClean="0"/>
              <a:pPr/>
              <a:t>‹nr.›</a:t>
            </a:fld>
            <a:endParaRPr lang="da-DK" noProof="0"/>
          </a:p>
        </p:txBody>
      </p:sp>
    </p:spTree>
    <p:extLst>
      <p:ext uri="{BB962C8B-B14F-4D97-AF65-F5344CB8AC3E}">
        <p14:creationId xmlns:p14="http://schemas.microsoft.com/office/powerpoint/2010/main" val="8402083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slide 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4DAB0F33-4ED1-47AF-B365-27CA01A050F1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-1"/>
            <a:ext cx="9153000" cy="6867678"/>
          </a:xfrm>
          <a:blipFill>
            <a:blip r:embed="rId2"/>
            <a:stretch>
              <a:fillRect/>
            </a:stretch>
          </a:blipFill>
          <a:ln>
            <a:noFill/>
          </a:ln>
        </p:spPr>
        <p:txBody>
          <a:bodyPr lIns="72000" tIns="72000" rIns="72000" anchor="t" anchorCtr="0"/>
          <a:lstStyle>
            <a:lvl1pPr marL="0" indent="0" algn="l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da-DK"/>
              <a:t>Klik på </a:t>
            </a:r>
            <a:r>
              <a:rPr lang="da-DK" err="1"/>
              <a:t>billedepladsholderen</a:t>
            </a:r>
            <a:r>
              <a:rPr lang="da-DK"/>
              <a:t> for at tilføje et billede via Templafy eller klik på ikonet for at indsætte et billede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48766" y="540817"/>
            <a:ext cx="6750000" cy="1655763"/>
          </a:xfrm>
        </p:spPr>
        <p:txBody>
          <a:bodyPr anchor="b"/>
          <a:lstStyle>
            <a:lvl1pPr algn="l">
              <a:defRPr sz="4725">
                <a:solidFill>
                  <a:schemeClr val="bg1"/>
                </a:solidFill>
              </a:defRPr>
            </a:lvl1pPr>
          </a:lstStyle>
          <a:p>
            <a:r>
              <a:rPr lang="da-DK"/>
              <a:t>Klik og indsæt titel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48767" y="2289126"/>
            <a:ext cx="6750000" cy="936000"/>
          </a:xfrm>
        </p:spPr>
        <p:txBody>
          <a:bodyPr/>
          <a:lstStyle>
            <a:lvl1pPr marL="0" indent="0" algn="l">
              <a:spcBef>
                <a:spcPts val="0"/>
              </a:spcBef>
              <a:buFont typeface="Arial" panose="020B0604020202020204" pitchFamily="34" charset="0"/>
              <a:buChar char="​"/>
              <a:defRPr sz="2100">
                <a:solidFill>
                  <a:schemeClr val="bg1"/>
                </a:solidFill>
              </a:defRPr>
            </a:lvl1pPr>
            <a:lvl2pPr marL="0" indent="0" algn="l">
              <a:spcBef>
                <a:spcPts val="0"/>
              </a:spcBef>
              <a:buFont typeface="Arial" panose="020B0604020202020204" pitchFamily="34" charset="0"/>
              <a:buChar char="​"/>
              <a:defRPr sz="1500"/>
            </a:lvl2pPr>
            <a:lvl3pPr marL="0" indent="0" algn="l">
              <a:spcBef>
                <a:spcPts val="0"/>
              </a:spcBef>
              <a:buFont typeface="Arial" panose="020B0604020202020204" pitchFamily="34" charset="0"/>
              <a:buChar char="​"/>
              <a:defRPr sz="1500"/>
            </a:lvl3pPr>
            <a:lvl4pPr marL="0" indent="0" algn="l">
              <a:spcBef>
                <a:spcPts val="0"/>
              </a:spcBef>
              <a:buFont typeface="Arial" panose="020B0604020202020204" pitchFamily="34" charset="0"/>
              <a:buChar char="​"/>
              <a:defRPr sz="1500"/>
            </a:lvl4pPr>
            <a:lvl5pPr marL="0" indent="0" algn="l">
              <a:spcBef>
                <a:spcPts val="0"/>
              </a:spcBef>
              <a:buFont typeface="Arial" panose="020B0604020202020204" pitchFamily="34" charset="0"/>
              <a:buChar char="​"/>
              <a:defRPr sz="1500"/>
            </a:lvl5pPr>
            <a:lvl6pPr marL="0" indent="0" algn="l">
              <a:spcBef>
                <a:spcPts val="0"/>
              </a:spcBef>
              <a:buFont typeface="Arial" panose="020B0604020202020204" pitchFamily="34" charset="0"/>
              <a:buChar char="​"/>
              <a:defRPr sz="1500"/>
            </a:lvl6pPr>
            <a:lvl7pPr marL="0" indent="0" algn="l">
              <a:spcBef>
                <a:spcPts val="0"/>
              </a:spcBef>
              <a:buFont typeface="Arial" panose="020B0604020202020204" pitchFamily="34" charset="0"/>
              <a:buChar char="​"/>
              <a:defRPr sz="1500"/>
            </a:lvl7pPr>
            <a:lvl8pPr marL="0" indent="0" algn="l">
              <a:spcBef>
                <a:spcPts val="0"/>
              </a:spcBef>
              <a:buFont typeface="Arial" panose="020B0604020202020204" pitchFamily="34" charset="0"/>
              <a:buChar char="​"/>
              <a:defRPr sz="1500"/>
            </a:lvl8pPr>
            <a:lvl9pPr marL="0" indent="0" algn="l">
              <a:spcBef>
                <a:spcPts val="0"/>
              </a:spcBef>
              <a:buFont typeface="Arial" panose="020B0604020202020204" pitchFamily="34" charset="0"/>
              <a:buChar char="​"/>
              <a:defRPr sz="1500"/>
            </a:lvl9pPr>
          </a:lstStyle>
          <a:p>
            <a:r>
              <a:rPr lang="da-DK"/>
              <a:t>Klik og indsæt dato #Måned 20XX</a:t>
            </a:r>
          </a:p>
        </p:txBody>
      </p:sp>
      <p:sp>
        <p:nvSpPr>
          <p:cNvPr id="11" name="Pladsholder til tekst logo">
            <a:extLst>
              <a:ext uri="{FF2B5EF4-FFF2-40B4-BE49-F238E27FC236}">
                <a16:creationId xmlns:a16="http://schemas.microsoft.com/office/drawing/2014/main" id="{57F562F4-84F8-46BE-B6AB-6F5C37EE958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81926" y="6013897"/>
            <a:ext cx="1097756" cy="447228"/>
          </a:xfrm>
          <a:blipFill>
            <a:blip r:embed="rId3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100">
                <a:noFill/>
              </a:defRPr>
            </a:lvl1pPr>
            <a:lvl2pPr>
              <a:defRPr sz="100">
                <a:solidFill>
                  <a:schemeClr val="tx1">
                    <a:alpha val="0"/>
                  </a:schemeClr>
                </a:solidFill>
              </a:defRPr>
            </a:lvl2pPr>
            <a:lvl3pPr>
              <a:defRPr sz="100">
                <a:solidFill>
                  <a:schemeClr val="tx1">
                    <a:alpha val="0"/>
                  </a:schemeClr>
                </a:solidFill>
              </a:defRPr>
            </a:lvl3pPr>
            <a:lvl4pPr>
              <a:defRPr sz="100">
                <a:solidFill>
                  <a:schemeClr val="tx1">
                    <a:alpha val="0"/>
                  </a:schemeClr>
                </a:solidFill>
              </a:defRPr>
            </a:lvl4pPr>
            <a:lvl5pPr>
              <a:defRPr sz="100">
                <a:solidFill>
                  <a:schemeClr val="tx1">
                    <a:alpha val="0"/>
                  </a:schemeClr>
                </a:solidFill>
              </a:defRPr>
            </a:lvl5pPr>
          </a:lstStyle>
          <a:p>
            <a:pPr lvl="0"/>
            <a:r>
              <a:rPr lang="da-DK"/>
              <a:t>.</a:t>
            </a:r>
          </a:p>
        </p:txBody>
      </p:sp>
      <p:sp>
        <p:nvSpPr>
          <p:cNvPr id="4" name="Date_GeneralDate" hidden="1"/>
          <p:cNvSpPr>
            <a:spLocks noGrp="1"/>
          </p:cNvSpPr>
          <p:nvPr>
            <p:ph type="dt" sz="half" idx="10"/>
          </p:nvPr>
        </p:nvSpPr>
        <p:spPr>
          <a:xfrm>
            <a:off x="0" y="6862068"/>
            <a:ext cx="0" cy="0"/>
          </a:xfrm>
        </p:spPr>
        <p:txBody>
          <a:bodyPr/>
          <a:lstStyle/>
          <a:p>
            <a:endParaRPr lang="da-DK"/>
          </a:p>
        </p:txBody>
      </p:sp>
      <p:sp>
        <p:nvSpPr>
          <p:cNvPr id="5" name="FLD_PresentationTitle" hidden="1"/>
          <p:cNvSpPr>
            <a:spLocks noGrp="1"/>
          </p:cNvSpPr>
          <p:nvPr>
            <p:ph type="ftr" sz="quarter" idx="11"/>
          </p:nvPr>
        </p:nvSpPr>
        <p:spPr>
          <a:xfrm>
            <a:off x="0" y="6862068"/>
            <a:ext cx="0" cy="0"/>
          </a:xfrm>
        </p:spPr>
        <p:txBody>
          <a:bodyPr vert="horz" lIns="0" tIns="0" rIns="0" bIns="0" rtlCol="0" anchor="b" anchorCtr="0"/>
          <a:lstStyle>
            <a:lvl1pPr>
              <a:defRPr lang="en-GB" sz="100" dirty="0">
                <a:solidFill>
                  <a:schemeClr val="tx1">
                    <a:lumMod val="50000"/>
                    <a:lumOff val="50000"/>
                    <a:alpha val="0"/>
                  </a:schemeClr>
                </a:solidFill>
              </a:defRPr>
            </a:lvl1pPr>
          </a:lstStyle>
          <a:p>
            <a:pPr algn="l"/>
            <a:endParaRPr lang="da-DK"/>
          </a:p>
        </p:txBody>
      </p:sp>
      <p:sp>
        <p:nvSpPr>
          <p:cNvPr id="6" name="Slide Number Placeholder 5" hidden="1"/>
          <p:cNvSpPr>
            <a:spLocks noGrp="1"/>
          </p:cNvSpPr>
          <p:nvPr>
            <p:ph type="sldNum" sz="quarter" idx="12"/>
          </p:nvPr>
        </p:nvSpPr>
        <p:spPr>
          <a:xfrm>
            <a:off x="0" y="6862068"/>
            <a:ext cx="0" cy="0"/>
          </a:xfrm>
        </p:spPr>
        <p:txBody>
          <a:bodyPr vert="horz" lIns="0" tIns="0" rIns="0" bIns="0" rtlCol="0" anchor="b" anchorCtr="0"/>
          <a:lstStyle>
            <a:lvl1pPr>
              <a:defRPr lang="en-GB" sz="100" smtClean="0">
                <a:solidFill>
                  <a:schemeClr val="tx1">
                    <a:lumMod val="50000"/>
                    <a:lumOff val="50000"/>
                    <a:alpha val="0"/>
                  </a:schemeClr>
                </a:solidFill>
              </a:defRPr>
            </a:lvl1pPr>
          </a:lstStyle>
          <a:p>
            <a:fld id="{24C8C45C-947F-4981-8B3F-4F32E973C901}" type="slidenum">
              <a:rPr lang="da-DK" smtClean="0"/>
              <a:pPr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4161227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48766" y="582745"/>
            <a:ext cx="8245178" cy="934890"/>
          </a:xfrm>
        </p:spPr>
        <p:txBody>
          <a:bodyPr/>
          <a:lstStyle>
            <a:lvl1pPr>
              <a:defRPr/>
            </a:lvl1pPr>
          </a:lstStyle>
          <a:p>
            <a:r>
              <a:rPr lang="da-DK" dirty="0"/>
              <a:t>Klik og indsæt titel</a:t>
            </a:r>
            <a:endParaRPr lang="da-DK" noProof="0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sz="quarter" idx="13" hasCustomPrompt="1"/>
          </p:nvPr>
        </p:nvSpPr>
        <p:spPr>
          <a:xfrm>
            <a:off x="448766" y="1806576"/>
            <a:ext cx="6479481" cy="4246563"/>
          </a:xfrm>
        </p:spPr>
        <p:txBody>
          <a:bodyPr/>
          <a:lstStyle>
            <a:lvl1pPr marL="378000" indent="-3780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+mj-lt"/>
              <a:buAutoNum type="arabicPeriod"/>
              <a:defRPr sz="180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​"/>
              <a:defRPr sz="1800" b="1">
                <a:solidFill>
                  <a:schemeClr val="accent1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​"/>
              <a:defRPr sz="1800" b="0">
                <a:solidFill>
                  <a:schemeClr val="accent1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​"/>
              <a:defRPr sz="1800" b="0"/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​"/>
              <a:defRPr sz="1800" b="1"/>
            </a:lvl5pPr>
            <a:lvl6pPr marL="0" indent="0">
              <a:spcBef>
                <a:spcPts val="900"/>
              </a:spcBef>
              <a:buFont typeface="Arial" panose="020B0604020202020204" pitchFamily="34" charset="0"/>
              <a:buChar char="​"/>
              <a:defRPr sz="1500"/>
            </a:lvl6pPr>
            <a:lvl7pPr marL="0" indent="0">
              <a:spcBef>
                <a:spcPts val="900"/>
              </a:spcBef>
              <a:buFont typeface="Arial" panose="020B0604020202020204" pitchFamily="34" charset="0"/>
              <a:buChar char="​"/>
              <a:defRPr sz="1500"/>
            </a:lvl7pPr>
            <a:lvl8pPr marL="0" indent="0">
              <a:spcBef>
                <a:spcPts val="900"/>
              </a:spcBef>
              <a:buFont typeface="Arial" panose="020B0604020202020204" pitchFamily="34" charset="0"/>
              <a:buChar char="​"/>
              <a:defRPr sz="1500"/>
            </a:lvl8pPr>
            <a:lvl9pPr marL="0" indent="0">
              <a:spcBef>
                <a:spcPts val="900"/>
              </a:spcBef>
              <a:buFont typeface="Arial" panose="020B0604020202020204" pitchFamily="34" charset="0"/>
              <a:buChar char="​"/>
              <a:defRPr sz="1500"/>
            </a:lvl9pPr>
          </a:lstStyle>
          <a:p>
            <a:pPr lvl="0"/>
            <a:r>
              <a:rPr lang="da-DK" noProof="0" dirty="0"/>
              <a:t>Klik og indsæt agenda tekst</a:t>
            </a:r>
          </a:p>
          <a:p>
            <a:pPr lvl="1"/>
            <a:r>
              <a:rPr lang="da-DK" noProof="0" dirty="0"/>
              <a:t>Andet niveau</a:t>
            </a:r>
          </a:p>
          <a:p>
            <a:pPr lvl="2"/>
            <a:r>
              <a:rPr lang="da-DK" noProof="0" dirty="0"/>
              <a:t>Tredje niveau</a:t>
            </a:r>
          </a:p>
          <a:p>
            <a:pPr lvl="3"/>
            <a:r>
              <a:rPr lang="da-DK" noProof="0" dirty="0"/>
              <a:t>Fjerde niveau</a:t>
            </a:r>
          </a:p>
          <a:p>
            <a:pPr lvl="4"/>
            <a:r>
              <a:rPr lang="da-DK" noProof="0" dirty="0"/>
              <a:t>Femte niveau</a:t>
            </a:r>
          </a:p>
        </p:txBody>
      </p:sp>
      <p:sp>
        <p:nvSpPr>
          <p:cNvPr id="3" name="Date_GeneralDate" hidden="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a-DK" noProof="0" dirty="0"/>
          </a:p>
        </p:txBody>
      </p:sp>
      <p:sp>
        <p:nvSpPr>
          <p:cNvPr id="4" name="FLD_PresentationTitle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C45C-947F-4981-8B3F-4F32E973C901}" type="slidenum">
              <a:rPr lang="da-DK" noProof="0" smtClean="0"/>
              <a:pPr/>
              <a:t>‹nr.›</a:t>
            </a:fld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1102929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theme" Target="../theme/theme2.xml"/><Relationship Id="rId7" Type="http://schemas.openxmlformats.org/officeDocument/2006/relationships/image" Target="../media/image2.emf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1.bin"/><Relationship Id="rId4" Type="http://schemas.openxmlformats.org/officeDocument/2006/relationships/tags" Target="../tags/tag1.xml"/><Relationship Id="rId9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3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 hidden="1">
            <a:extLst>
              <a:ext uri="{FF2B5EF4-FFF2-40B4-BE49-F238E27FC236}">
                <a16:creationId xmlns:a16="http://schemas.microsoft.com/office/drawing/2014/main" id="{56140B1F-77A4-465C-87F9-194C570EB7F7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4"/>
            </p:custDataLst>
          </p:nvPr>
        </p:nvGraphicFramePr>
        <p:xfrm>
          <a:off x="1191" y="1588"/>
          <a:ext cx="1191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5" imgW="347" imgH="348" progId="TCLayout.ActiveDocument.1">
                  <p:embed/>
                </p:oleObj>
              </mc:Choice>
              <mc:Fallback>
                <p:oleObj name="think-cell Slide" r:id="rId5" imgW="347" imgH="348" progId="TCLayout.ActiveDocument.1">
                  <p:embed/>
                  <p:pic>
                    <p:nvPicPr>
                      <p:cNvPr id="8" name="Object 7" hidden="1">
                        <a:extLst>
                          <a:ext uri="{FF2B5EF4-FFF2-40B4-BE49-F238E27FC236}">
                            <a16:creationId xmlns:a16="http://schemas.microsoft.com/office/drawing/2014/main" id="{56140B1F-77A4-465C-87F9-194C570EB7F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191" y="1588"/>
                        <a:ext cx="1191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48766" y="582745"/>
            <a:ext cx="8246468" cy="93489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da-DK"/>
              <a:t>Klik og indsæt titel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4700" y="1806575"/>
            <a:ext cx="6493500" cy="4248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a-DK" noProof="0"/>
              <a:t>Klik og indsæt tekst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</a:p>
          <a:p>
            <a:pPr lvl="5"/>
            <a:r>
              <a:rPr lang="da-DK" noProof="0"/>
              <a:t>6</a:t>
            </a:r>
          </a:p>
          <a:p>
            <a:pPr lvl="6"/>
            <a:r>
              <a:rPr lang="da-DK" noProof="0"/>
              <a:t>7</a:t>
            </a:r>
          </a:p>
          <a:p>
            <a:pPr lvl="7"/>
            <a:r>
              <a:rPr lang="da-DK" noProof="0"/>
              <a:t>8</a:t>
            </a:r>
          </a:p>
          <a:p>
            <a:pPr lvl="8"/>
            <a:r>
              <a:rPr lang="da-DK" noProof="0"/>
              <a:t>9</a:t>
            </a:r>
          </a:p>
        </p:txBody>
      </p:sp>
      <p:sp>
        <p:nvSpPr>
          <p:cNvPr id="5" name="FLD_PresentationTitle"/>
          <p:cNvSpPr>
            <a:spLocks noGrp="1"/>
          </p:cNvSpPr>
          <p:nvPr>
            <p:ph type="ftr" sz="quarter" idx="3"/>
          </p:nvPr>
        </p:nvSpPr>
        <p:spPr>
          <a:xfrm>
            <a:off x="4639967" y="6335613"/>
            <a:ext cx="3834000" cy="180000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endParaRPr lang="da-D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86993" y="6340375"/>
            <a:ext cx="292619" cy="180000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l">
              <a:defRPr sz="675">
                <a:solidFill>
                  <a:schemeClr val="accent1"/>
                </a:solidFill>
              </a:defRPr>
            </a:lvl1pPr>
          </a:lstStyle>
          <a:p>
            <a:fld id="{24C8C45C-947F-4981-8B3F-4F32E973C901}" type="slidenum">
              <a:rPr lang="da-DK" smtClean="0"/>
              <a:pPr/>
              <a:t>‹nr.›</a:t>
            </a:fld>
            <a:endParaRPr lang="da-DK"/>
          </a:p>
        </p:txBody>
      </p:sp>
      <p:pic>
        <p:nvPicPr>
          <p:cNvPr id="9" name="Logo">
            <a:extLst>
              <a:ext uri="{FF2B5EF4-FFF2-40B4-BE49-F238E27FC236}">
                <a16:creationId xmlns:a16="http://schemas.microsoft.com/office/drawing/2014/main" id="{0FC66FF8-9BE4-4B99-8C90-9845D35014F8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31" y="6359090"/>
            <a:ext cx="326552" cy="133046"/>
          </a:xfrm>
          <a:prstGeom prst="rect">
            <a:avLst/>
          </a:prstGeom>
        </p:spPr>
      </p:pic>
      <p:sp>
        <p:nvSpPr>
          <p:cNvPr id="4" name="Date_GeneralDate" hidden="1"/>
          <p:cNvSpPr>
            <a:spLocks noGrp="1"/>
          </p:cNvSpPr>
          <p:nvPr>
            <p:ph type="dt" sz="half" idx="2"/>
          </p:nvPr>
        </p:nvSpPr>
        <p:spPr>
          <a:xfrm>
            <a:off x="0" y="6862068"/>
            <a:ext cx="0" cy="0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l">
              <a:defRPr sz="100">
                <a:solidFill>
                  <a:schemeClr val="tx1">
                    <a:lumMod val="50000"/>
                    <a:lumOff val="50000"/>
                    <a:alpha val="0"/>
                  </a:schemeClr>
                </a:solidFill>
              </a:defRPr>
            </a:lvl1pPr>
          </a:lstStyle>
          <a:p>
            <a:endParaRPr lang="da-DK"/>
          </a:p>
        </p:txBody>
      </p:sp>
      <p:pic>
        <p:nvPicPr>
          <p:cNvPr id="16" name="grøn skråstreg">
            <a:extLst>
              <a:ext uri="{FF2B5EF4-FFF2-40B4-BE49-F238E27FC236}">
                <a16:creationId xmlns:a16="http://schemas.microsoft.com/office/drawing/2014/main" id="{D686F428-9367-417F-B1E3-09658A27803C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9553" y="6403589"/>
            <a:ext cx="25443" cy="90000"/>
          </a:xfrm>
          <a:prstGeom prst="rect">
            <a:avLst/>
          </a:prstGeom>
        </p:spPr>
      </p:pic>
      <p:sp>
        <p:nvSpPr>
          <p:cNvPr id="10" name="Rectangle 14">
            <a:extLst>
              <a:ext uri="{FF2B5EF4-FFF2-40B4-BE49-F238E27FC236}">
                <a16:creationId xmlns:a16="http://schemas.microsoft.com/office/drawing/2014/main" id="{C30F00B2-AC10-473A-94D4-1B7AADDC3E9E}"/>
              </a:ext>
            </a:extLst>
          </p:cNvPr>
          <p:cNvSpPr/>
          <p:nvPr userDrawn="1"/>
        </p:nvSpPr>
        <p:spPr>
          <a:xfrm>
            <a:off x="9299449" y="365126"/>
            <a:ext cx="206216" cy="2749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0DE20242-4E47-4F49-910D-9F7FEAF362F3}"/>
              </a:ext>
            </a:extLst>
          </p:cNvPr>
          <p:cNvSpPr/>
          <p:nvPr userDrawn="1"/>
        </p:nvSpPr>
        <p:spPr>
          <a:xfrm>
            <a:off x="9547201" y="365126"/>
            <a:ext cx="206216" cy="2749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12" name="Rectangle 16">
            <a:extLst>
              <a:ext uri="{FF2B5EF4-FFF2-40B4-BE49-F238E27FC236}">
                <a16:creationId xmlns:a16="http://schemas.microsoft.com/office/drawing/2014/main" id="{1B3F30A3-4613-4CA4-A30E-5204A80DE3CD}"/>
              </a:ext>
            </a:extLst>
          </p:cNvPr>
          <p:cNvSpPr/>
          <p:nvPr userDrawn="1"/>
        </p:nvSpPr>
        <p:spPr>
          <a:xfrm>
            <a:off x="9794954" y="365126"/>
            <a:ext cx="206216" cy="274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0156157D-8D7F-4471-B6AD-CB0B6047BA6A}"/>
              </a:ext>
            </a:extLst>
          </p:cNvPr>
          <p:cNvSpPr/>
          <p:nvPr userDrawn="1"/>
        </p:nvSpPr>
        <p:spPr>
          <a:xfrm>
            <a:off x="9299449" y="693066"/>
            <a:ext cx="206216" cy="27495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14" name="Rectangle 18">
            <a:extLst>
              <a:ext uri="{FF2B5EF4-FFF2-40B4-BE49-F238E27FC236}">
                <a16:creationId xmlns:a16="http://schemas.microsoft.com/office/drawing/2014/main" id="{789CBA14-F66A-4D06-9D29-E1685255C655}"/>
              </a:ext>
            </a:extLst>
          </p:cNvPr>
          <p:cNvSpPr/>
          <p:nvPr userDrawn="1"/>
        </p:nvSpPr>
        <p:spPr>
          <a:xfrm>
            <a:off x="9547201" y="693066"/>
            <a:ext cx="206216" cy="274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15" name="Rectangle 19">
            <a:extLst>
              <a:ext uri="{FF2B5EF4-FFF2-40B4-BE49-F238E27FC236}">
                <a16:creationId xmlns:a16="http://schemas.microsoft.com/office/drawing/2014/main" id="{6D25B9B2-3D28-40D6-A0C9-BA9A5F475B3C}"/>
              </a:ext>
            </a:extLst>
          </p:cNvPr>
          <p:cNvSpPr/>
          <p:nvPr userDrawn="1"/>
        </p:nvSpPr>
        <p:spPr>
          <a:xfrm>
            <a:off x="9794954" y="693066"/>
            <a:ext cx="206216" cy="274955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17" name="TextBox 25">
            <a:extLst>
              <a:ext uri="{FF2B5EF4-FFF2-40B4-BE49-F238E27FC236}">
                <a16:creationId xmlns:a16="http://schemas.microsoft.com/office/drawing/2014/main" id="{7B6CA34F-7FC4-48AB-87E8-082ACEC2DF5B}"/>
              </a:ext>
            </a:extLst>
          </p:cNvPr>
          <p:cNvSpPr txBox="1"/>
          <p:nvPr userDrawn="1"/>
        </p:nvSpPr>
        <p:spPr>
          <a:xfrm>
            <a:off x="9299448" y="2"/>
            <a:ext cx="720039" cy="2308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a-DK" sz="750" b="1" cap="none" baseline="0"/>
              <a:t>Brug pipette</a:t>
            </a:r>
          </a:p>
          <a:p>
            <a:r>
              <a:rPr lang="da-DK" sz="750" b="0" cap="none" baseline="0"/>
              <a:t>Farve tema</a:t>
            </a:r>
          </a:p>
        </p:txBody>
      </p:sp>
      <p:pic>
        <p:nvPicPr>
          <p:cNvPr id="18" name="Picture 27">
            <a:extLst>
              <a:ext uri="{FF2B5EF4-FFF2-40B4-BE49-F238E27FC236}">
                <a16:creationId xmlns:a16="http://schemas.microsoft.com/office/drawing/2014/main" id="{AD217D5C-8484-4E35-8355-EC507A9C4A2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9897598" y="11032"/>
            <a:ext cx="207143" cy="285714"/>
          </a:xfrm>
          <a:prstGeom prst="rect">
            <a:avLst/>
          </a:prstGeom>
        </p:spPr>
      </p:pic>
      <p:sp>
        <p:nvSpPr>
          <p:cNvPr id="19" name="Rectangle 14">
            <a:extLst>
              <a:ext uri="{FF2B5EF4-FFF2-40B4-BE49-F238E27FC236}">
                <a16:creationId xmlns:a16="http://schemas.microsoft.com/office/drawing/2014/main" id="{909BBDB3-5CAD-40BF-85C7-CEB6ED5D2AD6}"/>
              </a:ext>
            </a:extLst>
          </p:cNvPr>
          <p:cNvSpPr/>
          <p:nvPr userDrawn="1"/>
        </p:nvSpPr>
        <p:spPr>
          <a:xfrm>
            <a:off x="9299449" y="1389882"/>
            <a:ext cx="206216" cy="27495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2133B29C-B17A-49AF-A408-24BC9AA4DC78}"/>
              </a:ext>
            </a:extLst>
          </p:cNvPr>
          <p:cNvSpPr/>
          <p:nvPr userDrawn="1"/>
        </p:nvSpPr>
        <p:spPr>
          <a:xfrm>
            <a:off x="9547201" y="1389882"/>
            <a:ext cx="206216" cy="274955"/>
          </a:xfrm>
          <a:prstGeom prst="rect">
            <a:avLst/>
          </a:prstGeom>
          <a:solidFill>
            <a:srgbClr val="7676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21" name="Rectangle 16">
            <a:extLst>
              <a:ext uri="{FF2B5EF4-FFF2-40B4-BE49-F238E27FC236}">
                <a16:creationId xmlns:a16="http://schemas.microsoft.com/office/drawing/2014/main" id="{A98EAE60-95C4-4BB1-9629-B2EDF8E93CF5}"/>
              </a:ext>
            </a:extLst>
          </p:cNvPr>
          <p:cNvSpPr/>
          <p:nvPr userDrawn="1"/>
        </p:nvSpPr>
        <p:spPr>
          <a:xfrm>
            <a:off x="9794954" y="1389882"/>
            <a:ext cx="206216" cy="274955"/>
          </a:xfrm>
          <a:prstGeom prst="rect">
            <a:avLst/>
          </a:prstGeom>
          <a:solidFill>
            <a:srgbClr val="9E9E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22" name="Rectangle 17">
            <a:extLst>
              <a:ext uri="{FF2B5EF4-FFF2-40B4-BE49-F238E27FC236}">
                <a16:creationId xmlns:a16="http://schemas.microsoft.com/office/drawing/2014/main" id="{7C9107AD-59C5-4D5E-986E-88A187768628}"/>
              </a:ext>
            </a:extLst>
          </p:cNvPr>
          <p:cNvSpPr/>
          <p:nvPr userDrawn="1"/>
        </p:nvSpPr>
        <p:spPr>
          <a:xfrm>
            <a:off x="9299449" y="1717821"/>
            <a:ext cx="206216" cy="274955"/>
          </a:xfrm>
          <a:prstGeom prst="rect">
            <a:avLst/>
          </a:prstGeom>
          <a:solidFill>
            <a:srgbClr val="C5C5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23" name="Rectangle 18">
            <a:extLst>
              <a:ext uri="{FF2B5EF4-FFF2-40B4-BE49-F238E27FC236}">
                <a16:creationId xmlns:a16="http://schemas.microsoft.com/office/drawing/2014/main" id="{AD155FF3-01D8-4346-8C8B-82EB9D83E2C2}"/>
              </a:ext>
            </a:extLst>
          </p:cNvPr>
          <p:cNvSpPr/>
          <p:nvPr userDrawn="1"/>
        </p:nvSpPr>
        <p:spPr>
          <a:xfrm>
            <a:off x="9547201" y="1717821"/>
            <a:ext cx="206216" cy="274955"/>
          </a:xfrm>
          <a:prstGeom prst="rect">
            <a:avLst/>
          </a:prstGeom>
          <a:solidFill>
            <a:srgbClr val="E2E2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24" name="Rectangle 19">
            <a:extLst>
              <a:ext uri="{FF2B5EF4-FFF2-40B4-BE49-F238E27FC236}">
                <a16:creationId xmlns:a16="http://schemas.microsoft.com/office/drawing/2014/main" id="{B639E3A9-CD34-4F91-BF66-A127CFAB7CE7}"/>
              </a:ext>
            </a:extLst>
          </p:cNvPr>
          <p:cNvSpPr/>
          <p:nvPr userDrawn="1"/>
        </p:nvSpPr>
        <p:spPr>
          <a:xfrm>
            <a:off x="9794954" y="1717821"/>
            <a:ext cx="206216" cy="27495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27" name="TextBox 25">
            <a:extLst>
              <a:ext uri="{FF2B5EF4-FFF2-40B4-BE49-F238E27FC236}">
                <a16:creationId xmlns:a16="http://schemas.microsoft.com/office/drawing/2014/main" id="{2CFF5F0B-ABFF-4AB7-90BD-9D3217986E4B}"/>
              </a:ext>
            </a:extLst>
          </p:cNvPr>
          <p:cNvSpPr txBox="1"/>
          <p:nvPr userDrawn="1"/>
        </p:nvSpPr>
        <p:spPr>
          <a:xfrm>
            <a:off x="9290289" y="1195057"/>
            <a:ext cx="720039" cy="1154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a-DK" sz="750" cap="none" baseline="0"/>
              <a:t>Grå nuancer</a:t>
            </a:r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C37EAD98-5452-4466-86F7-2C5169058259}"/>
              </a:ext>
            </a:extLst>
          </p:cNvPr>
          <p:cNvSpPr/>
          <p:nvPr userDrawn="1"/>
        </p:nvSpPr>
        <p:spPr>
          <a:xfrm>
            <a:off x="9299449" y="2431049"/>
            <a:ext cx="206216" cy="2749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29" name="Rectangle 15">
            <a:extLst>
              <a:ext uri="{FF2B5EF4-FFF2-40B4-BE49-F238E27FC236}">
                <a16:creationId xmlns:a16="http://schemas.microsoft.com/office/drawing/2014/main" id="{74E36FBB-D11F-4F9C-BF8D-6046E1A3011C}"/>
              </a:ext>
            </a:extLst>
          </p:cNvPr>
          <p:cNvSpPr/>
          <p:nvPr userDrawn="1"/>
        </p:nvSpPr>
        <p:spPr>
          <a:xfrm>
            <a:off x="9547201" y="2431049"/>
            <a:ext cx="206216" cy="2749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0AF6C2B7-644D-4E99-B1D0-ADB4DF5F574D}"/>
              </a:ext>
            </a:extLst>
          </p:cNvPr>
          <p:cNvSpPr/>
          <p:nvPr userDrawn="1"/>
        </p:nvSpPr>
        <p:spPr>
          <a:xfrm>
            <a:off x="9794954" y="2431049"/>
            <a:ext cx="206216" cy="274955"/>
          </a:xfrm>
          <a:prstGeom prst="rect">
            <a:avLst/>
          </a:prstGeom>
          <a:solidFill>
            <a:srgbClr val="C5C5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31" name="Rectangle 17">
            <a:extLst>
              <a:ext uri="{FF2B5EF4-FFF2-40B4-BE49-F238E27FC236}">
                <a16:creationId xmlns:a16="http://schemas.microsoft.com/office/drawing/2014/main" id="{F52CF602-8A87-4CAC-9546-C3062BC95C11}"/>
              </a:ext>
            </a:extLst>
          </p:cNvPr>
          <p:cNvSpPr/>
          <p:nvPr userDrawn="1"/>
        </p:nvSpPr>
        <p:spPr>
          <a:xfrm>
            <a:off x="9299449" y="2758989"/>
            <a:ext cx="206216" cy="274955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32" name="Rectangle 18">
            <a:extLst>
              <a:ext uri="{FF2B5EF4-FFF2-40B4-BE49-F238E27FC236}">
                <a16:creationId xmlns:a16="http://schemas.microsoft.com/office/drawing/2014/main" id="{BDD31D87-9228-447B-B368-1059C81A7B29}"/>
              </a:ext>
            </a:extLst>
          </p:cNvPr>
          <p:cNvSpPr/>
          <p:nvPr userDrawn="1"/>
        </p:nvSpPr>
        <p:spPr>
          <a:xfrm>
            <a:off x="9547201" y="2758989"/>
            <a:ext cx="206216" cy="27495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33" name="Rectangle 19">
            <a:extLst>
              <a:ext uri="{FF2B5EF4-FFF2-40B4-BE49-F238E27FC236}">
                <a16:creationId xmlns:a16="http://schemas.microsoft.com/office/drawing/2014/main" id="{FFC2D902-35D9-4F01-9F1B-075801CFC8AB}"/>
              </a:ext>
            </a:extLst>
          </p:cNvPr>
          <p:cNvSpPr/>
          <p:nvPr userDrawn="1"/>
        </p:nvSpPr>
        <p:spPr>
          <a:xfrm>
            <a:off x="9794954" y="2758989"/>
            <a:ext cx="206216" cy="274955"/>
          </a:xfrm>
          <a:prstGeom prst="rect">
            <a:avLst/>
          </a:prstGeom>
          <a:solidFill>
            <a:srgbClr val="D7557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34" name="TextBox 25">
            <a:extLst>
              <a:ext uri="{FF2B5EF4-FFF2-40B4-BE49-F238E27FC236}">
                <a16:creationId xmlns:a16="http://schemas.microsoft.com/office/drawing/2014/main" id="{B853EFB3-71E7-4A9B-A1BF-CDD4A3F2EF25}"/>
              </a:ext>
            </a:extLst>
          </p:cNvPr>
          <p:cNvSpPr txBox="1"/>
          <p:nvPr userDrawn="1"/>
        </p:nvSpPr>
        <p:spPr>
          <a:xfrm>
            <a:off x="9290289" y="2236224"/>
            <a:ext cx="720039" cy="1154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a-DK" sz="750" cap="none" baseline="0"/>
              <a:t>Data farver</a:t>
            </a:r>
          </a:p>
        </p:txBody>
      </p:sp>
      <p:sp>
        <p:nvSpPr>
          <p:cNvPr id="35" name="Rectangle 18">
            <a:extLst>
              <a:ext uri="{FF2B5EF4-FFF2-40B4-BE49-F238E27FC236}">
                <a16:creationId xmlns:a16="http://schemas.microsoft.com/office/drawing/2014/main" id="{3B8D1752-6922-42CD-9A71-2DF61EA87611}"/>
              </a:ext>
            </a:extLst>
          </p:cNvPr>
          <p:cNvSpPr/>
          <p:nvPr userDrawn="1"/>
        </p:nvSpPr>
        <p:spPr>
          <a:xfrm>
            <a:off x="9299449" y="3086929"/>
            <a:ext cx="206216" cy="274955"/>
          </a:xfrm>
          <a:prstGeom prst="rect">
            <a:avLst/>
          </a:prstGeom>
          <a:solidFill>
            <a:srgbClr val="4B5F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  <p:sp>
        <p:nvSpPr>
          <p:cNvPr id="36" name="Rectangle 19">
            <a:extLst>
              <a:ext uri="{FF2B5EF4-FFF2-40B4-BE49-F238E27FC236}">
                <a16:creationId xmlns:a16="http://schemas.microsoft.com/office/drawing/2014/main" id="{572ABB83-9F30-4DA6-A0C1-0D0B89C0CEB8}"/>
              </a:ext>
            </a:extLst>
          </p:cNvPr>
          <p:cNvSpPr/>
          <p:nvPr userDrawn="1"/>
        </p:nvSpPr>
        <p:spPr>
          <a:xfrm>
            <a:off x="9547201" y="3086929"/>
            <a:ext cx="206216" cy="274955"/>
          </a:xfrm>
          <a:prstGeom prst="rect">
            <a:avLst/>
          </a:prstGeom>
          <a:solidFill>
            <a:srgbClr val="FFD7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algn="ctr"/>
            <a:endParaRPr lang="da-DK" sz="1350"/>
          </a:p>
        </p:txBody>
      </p:sp>
    </p:spTree>
    <p:extLst>
      <p:ext uri="{BB962C8B-B14F-4D97-AF65-F5344CB8AC3E}">
        <p14:creationId xmlns:p14="http://schemas.microsoft.com/office/powerpoint/2010/main" val="180999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31" r:id="rId2"/>
  </p:sldLayoutIdLst>
  <p:hf hdr="0"/>
  <p:txStyles>
    <p:titleStyle>
      <a:lvl1pPr algn="l" defTabSz="914400" rtl="0" eaLnBrk="1" latinLnBrk="0" hangingPunct="1">
        <a:lnSpc>
          <a:spcPct val="83000"/>
        </a:lnSpc>
        <a:spcBef>
          <a:spcPct val="0"/>
        </a:spcBef>
        <a:buNone/>
        <a:defRPr sz="3700" b="1" kern="1200" spc="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16000" indent="-216000" algn="l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SzPct val="100000"/>
        <a:buFont typeface="Arial" panose="020B0604020202020204" pitchFamily="34" charset="0"/>
        <a:buChar char="●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00" indent="-324000" algn="l" defTabSz="914400" rtl="0" eaLnBrk="1" latinLnBrk="0" hangingPunct="1">
        <a:lnSpc>
          <a:spcPct val="100000"/>
        </a:lnSpc>
        <a:spcBef>
          <a:spcPts val="600"/>
        </a:spcBef>
        <a:buSzPct val="130000"/>
        <a:buFont typeface="Arial" panose="020B0604020202020204" pitchFamily="34" charset="0"/>
        <a:buChar char="─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0" indent="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​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0" indent="0" algn="l" defTabSz="914400" rtl="0" eaLnBrk="1" latinLnBrk="0" hangingPunct="1">
        <a:lnSpc>
          <a:spcPct val="100000"/>
        </a:lnSpc>
        <a:spcBef>
          <a:spcPts val="1200"/>
        </a:spcBef>
        <a:spcAft>
          <a:spcPts val="1800"/>
        </a:spcAft>
        <a:buFont typeface="Arial" panose="020B0604020202020204" pitchFamily="34" charset="0"/>
        <a:buChar char="​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Font typeface="Arial" panose="020B0604020202020204" pitchFamily="34" charset="0"/>
        <a:buChar char="​"/>
        <a:defRPr sz="2000" b="0" kern="1200">
          <a:solidFill>
            <a:schemeClr val="tx1"/>
          </a:solidFill>
          <a:latin typeface="+mn-lt"/>
          <a:ea typeface="+mn-ea"/>
          <a:cs typeface="+mn-cs"/>
        </a:defRPr>
      </a:lvl5pPr>
      <a:lvl6pPr marL="0" indent="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​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0" indent="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​"/>
        <a:defRPr sz="1800" b="0" kern="1200" baseline="0">
          <a:solidFill>
            <a:schemeClr val="accent1"/>
          </a:solidFill>
          <a:latin typeface="+mn-lt"/>
          <a:ea typeface="+mn-ea"/>
          <a:cs typeface="+mn-cs"/>
        </a:defRPr>
      </a:lvl7pPr>
      <a:lvl8pPr marL="0" indent="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​"/>
        <a:defRPr sz="1800" kern="1200">
          <a:solidFill>
            <a:schemeClr val="accent2"/>
          </a:solidFill>
          <a:latin typeface="+mn-lt"/>
          <a:ea typeface="+mn-ea"/>
          <a:cs typeface="+mn-cs"/>
        </a:defRPr>
      </a:lvl8pPr>
      <a:lvl9pPr marL="0" indent="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​"/>
        <a:defRPr sz="3800" b="1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2" userDrawn="1">
          <p15:clr>
            <a:srgbClr val="F26B43"/>
          </p15:clr>
        </p15:guide>
        <p15:guide id="2" pos="5477" userDrawn="1">
          <p15:clr>
            <a:srgbClr val="F26B43"/>
          </p15:clr>
        </p15:guide>
        <p15:guide id="3" orient="horz" pos="367" userDrawn="1">
          <p15:clr>
            <a:srgbClr val="F26B43"/>
          </p15:clr>
        </p15:guide>
        <p15:guide id="4" orient="horz" pos="955" userDrawn="1">
          <p15:clr>
            <a:srgbClr val="F26B43"/>
          </p15:clr>
        </p15:guide>
        <p15:guide id="5" pos="4364" userDrawn="1">
          <p15:clr>
            <a:srgbClr val="F26B43"/>
          </p15:clr>
        </p15:guide>
        <p15:guide id="6" orient="horz" pos="1138" userDrawn="1">
          <p15:clr>
            <a:srgbClr val="F26B43"/>
          </p15:clr>
        </p15:guide>
        <p15:guide id="7" orient="horz" pos="3813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2.bin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11.emf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company/velliv/" TargetMode="Externa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038166"/>
            <a:ext cx="7772400" cy="1856644"/>
          </a:xfrm>
        </p:spPr>
        <p:txBody>
          <a:bodyPr>
            <a:noAutofit/>
          </a:bodyPr>
          <a:lstStyle/>
          <a:p>
            <a:r>
              <a:rPr sz="6000" dirty="0"/>
              <a:t>Problem </a:t>
            </a:r>
            <a:r>
              <a:rPr sz="6000" dirty="0" err="1"/>
              <a:t>Managemen</a:t>
            </a:r>
            <a:r>
              <a:rPr lang="da-DK" sz="6000" dirty="0"/>
              <a:t>t</a:t>
            </a:r>
            <a:endParaRPr sz="6000" dirty="0"/>
          </a:p>
        </p:txBody>
      </p:sp>
      <p:sp>
        <p:nvSpPr>
          <p:cNvPr id="3" name="Tekstfelt 2">
            <a:extLst>
              <a:ext uri="{FF2B5EF4-FFF2-40B4-BE49-F238E27FC236}">
                <a16:creationId xmlns:a16="http://schemas.microsoft.com/office/drawing/2014/main" id="{39D7ACBB-E462-46E8-CA57-6056C24409C5}"/>
              </a:ext>
            </a:extLst>
          </p:cNvPr>
          <p:cNvSpPr txBox="1"/>
          <p:nvPr/>
        </p:nvSpPr>
        <p:spPr>
          <a:xfrm>
            <a:off x="3122596" y="6231334"/>
            <a:ext cx="2898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>
                <a:solidFill>
                  <a:schemeClr val="bg1"/>
                </a:solidFill>
              </a:rPr>
              <a:t>Anders Damkjær Møller</a:t>
            </a:r>
          </a:p>
          <a:p>
            <a:r>
              <a:rPr lang="da-DK" dirty="0">
                <a:solidFill>
                  <a:schemeClr val="bg1"/>
                </a:solidFill>
              </a:rPr>
              <a:t>Incident &amp; Problem Manager</a:t>
            </a: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09FC496F-D364-9BFE-F5A9-83DDCD8E332B}"/>
              </a:ext>
            </a:extLst>
          </p:cNvPr>
          <p:cNvSpPr txBox="1"/>
          <p:nvPr/>
        </p:nvSpPr>
        <p:spPr>
          <a:xfrm>
            <a:off x="1838816" y="102617"/>
            <a:ext cx="5466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sz="3200" dirty="0" err="1"/>
              <a:t>PeopleTeam</a:t>
            </a:r>
            <a:r>
              <a:rPr lang="da-DK" sz="3200" dirty="0"/>
              <a:t> ITSM </a:t>
            </a:r>
            <a:r>
              <a:rPr lang="da-DK" sz="3200" dirty="0" err="1"/>
              <a:t>Summit</a:t>
            </a:r>
            <a:r>
              <a:rPr lang="da-DK" sz="3200" dirty="0"/>
              <a:t>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Object 13" hidden="1">
            <a:extLst>
              <a:ext uri="{FF2B5EF4-FFF2-40B4-BE49-F238E27FC236}">
                <a16:creationId xmlns:a16="http://schemas.microsoft.com/office/drawing/2014/main" id="{9A728C51-EBAB-4E76-A93C-48EE3DE8858B}"/>
              </a:ext>
            </a:extLst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1191" y="858441"/>
          <a:ext cx="1191" cy="11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5" imgW="347" imgH="348" progId="TCLayout.ActiveDocument.1">
                  <p:embed/>
                </p:oleObj>
              </mc:Choice>
              <mc:Fallback>
                <p:oleObj name="think-cell Slide" r:id="rId5" imgW="347" imgH="348" progId="TCLayout.ActiveDocument.1">
                  <p:embed/>
                  <p:pic>
                    <p:nvPicPr>
                      <p:cNvPr id="14" name="Object 13" hidden="1">
                        <a:extLst>
                          <a:ext uri="{FF2B5EF4-FFF2-40B4-BE49-F238E27FC236}">
                            <a16:creationId xmlns:a16="http://schemas.microsoft.com/office/drawing/2014/main" id="{9A728C51-EBAB-4E76-A93C-48EE3DE8858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191" y="858441"/>
                        <a:ext cx="1191" cy="11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C47C4A9-784F-45BD-97B7-1A88F5F06DF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82" y="-4069"/>
            <a:ext cx="9153000" cy="6926161"/>
          </a:xfrm>
        </p:spPr>
        <p:txBody>
          <a:bodyPr/>
          <a:lstStyle/>
          <a:p>
            <a:endParaRPr lang="da-DK" sz="1200" b="0" dirty="0"/>
          </a:p>
          <a:p>
            <a:endParaRPr lang="da-DK" dirty="0"/>
          </a:p>
          <a:p>
            <a:endParaRPr lang="da-DK" sz="1200" b="0" dirty="0"/>
          </a:p>
          <a:p>
            <a:endParaRPr lang="da-DK" dirty="0"/>
          </a:p>
          <a:p>
            <a:endParaRPr lang="da-DK" sz="1200" b="0" dirty="0"/>
          </a:p>
          <a:p>
            <a:endParaRPr lang="da-DK" dirty="0"/>
          </a:p>
          <a:p>
            <a:endParaRPr lang="da-DK" sz="1200" b="0" dirty="0"/>
          </a:p>
          <a:p>
            <a:endParaRPr lang="da-DK" dirty="0"/>
          </a:p>
          <a:p>
            <a:endParaRPr lang="da-DK" sz="1200" b="0" dirty="0"/>
          </a:p>
          <a:p>
            <a:endParaRPr lang="da-DK" dirty="0"/>
          </a:p>
          <a:p>
            <a:endParaRPr lang="da-DK" sz="1200" b="0" dirty="0"/>
          </a:p>
          <a:p>
            <a:endParaRPr lang="da-DK" dirty="0"/>
          </a:p>
          <a:p>
            <a:endParaRPr lang="da-DK" sz="1200" b="0" dirty="0"/>
          </a:p>
          <a:p>
            <a:endParaRPr lang="da-DK" dirty="0"/>
          </a:p>
          <a:p>
            <a:endParaRPr lang="da-DK" sz="1200" b="0" dirty="0"/>
          </a:p>
          <a:p>
            <a:endParaRPr lang="da-DK" dirty="0"/>
          </a:p>
          <a:p>
            <a:endParaRPr lang="da-DK" sz="1200" b="0" dirty="0"/>
          </a:p>
          <a:p>
            <a:endParaRPr lang="da-DK" dirty="0"/>
          </a:p>
          <a:p>
            <a:endParaRPr lang="da-DK" sz="1200" b="0" dirty="0"/>
          </a:p>
          <a:p>
            <a:r>
              <a:rPr lang="da-DK" sz="1200" b="0" dirty="0"/>
              <a:t>I 2024 modtog </a:t>
            </a:r>
            <a:r>
              <a:rPr lang="da-DK" sz="1200" dirty="0"/>
              <a:t>Velliv</a:t>
            </a:r>
            <a:r>
              <a:rPr lang="da-DK" sz="1200" b="0" dirty="0"/>
              <a:t> pensionsindbetalinger på </a:t>
            </a:r>
            <a:r>
              <a:rPr lang="da-DK" sz="1200" dirty="0"/>
              <a:t>34,2</a:t>
            </a:r>
            <a:r>
              <a:rPr lang="da-DK" sz="1200" b="0" dirty="0"/>
              <a:t> milliarder kroner og opnåede et samlet afkast på </a:t>
            </a:r>
            <a:r>
              <a:rPr lang="da-DK" sz="1200" dirty="0"/>
              <a:t>28,4</a:t>
            </a:r>
            <a:r>
              <a:rPr lang="da-DK" sz="1200" b="0" dirty="0"/>
              <a:t> milliarder kroner - det højeste i selskabets historie.</a:t>
            </a:r>
            <a:endParaRPr lang="da-DK" dirty="0"/>
          </a:p>
          <a:p>
            <a:endParaRPr lang="da-DK" dirty="0"/>
          </a:p>
        </p:txBody>
      </p:sp>
      <p:sp>
        <p:nvSpPr>
          <p:cNvPr id="21" name="Pladsholder til tekst 20">
            <a:extLst>
              <a:ext uri="{FF2B5EF4-FFF2-40B4-BE49-F238E27FC236}">
                <a16:creationId xmlns:a16="http://schemas.microsoft.com/office/drawing/2014/main" id="{9E936777-46E5-465C-9E40-C85069C82D1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da-DK"/>
              <a:t> </a:t>
            </a:r>
          </a:p>
        </p:txBody>
      </p:sp>
      <p:sp>
        <p:nvSpPr>
          <p:cNvPr id="5" name="Pladsholder til dato 4">
            <a:extLst>
              <a:ext uri="{FF2B5EF4-FFF2-40B4-BE49-F238E27FC236}">
                <a16:creationId xmlns:a16="http://schemas.microsoft.com/office/drawing/2014/main" id="{F17DC890-F13F-4BDA-A45A-2C2F9638C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6" name="Pladsholder til sidefod 5">
            <a:extLst>
              <a:ext uri="{FF2B5EF4-FFF2-40B4-BE49-F238E27FC236}">
                <a16:creationId xmlns:a16="http://schemas.microsoft.com/office/drawing/2014/main" id="{9FFEB543-55A4-4D36-B02D-390AB7C8B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a-DK"/>
          </a:p>
        </p:txBody>
      </p:sp>
      <p:sp>
        <p:nvSpPr>
          <p:cNvPr id="7" name="Pladsholder til slidenummer 6">
            <a:extLst>
              <a:ext uri="{FF2B5EF4-FFF2-40B4-BE49-F238E27FC236}">
                <a16:creationId xmlns:a16="http://schemas.microsoft.com/office/drawing/2014/main" id="{B25A5E46-0647-4BBC-AD60-8E86F9FDA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C45C-947F-4981-8B3F-4F32E973C901}" type="slidenum">
              <a:rPr lang="da-DK" smtClean="0"/>
              <a:pPr/>
              <a:t>2</a:t>
            </a:fld>
            <a:endParaRPr lang="da-DK"/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16F55286-79BD-C63B-8C59-0E889E781FAC}"/>
              </a:ext>
            </a:extLst>
          </p:cNvPr>
          <p:cNvSpPr txBox="1"/>
          <p:nvPr/>
        </p:nvSpPr>
        <p:spPr>
          <a:xfrm>
            <a:off x="383458" y="1035272"/>
            <a:ext cx="8377084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</a:pPr>
            <a:r>
              <a:rPr lang="da-DK" sz="3600" b="1" dirty="0">
                <a:solidFill>
                  <a:schemeClr val="bg1"/>
                </a:solidFill>
              </a:rPr>
              <a:t>Velliv</a:t>
            </a:r>
            <a:r>
              <a:rPr lang="da-DK" sz="3600" dirty="0">
                <a:solidFill>
                  <a:schemeClr val="bg1"/>
                </a:solidFill>
              </a:rPr>
              <a:t> </a:t>
            </a:r>
            <a:r>
              <a:rPr lang="da-DK" sz="3600" b="0" dirty="0">
                <a:solidFill>
                  <a:schemeClr val="bg1"/>
                </a:solidFill>
              </a:rPr>
              <a:t>er et kundeejet sundheds-livsforsikrings- og pensionsselskab.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717BFD5-E2EA-E239-DD34-52E573B2E4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825" y="2623559"/>
            <a:ext cx="4615766" cy="2897024"/>
          </a:xfrm>
        </p:spPr>
        <p:txBody>
          <a:bodyPr vert="horz"/>
          <a:lstStyle/>
          <a:p>
            <a:r>
              <a:rPr lang="da-DK" sz="2400" i="0" dirty="0">
                <a:effectLst/>
                <a:latin typeface="Arial" panose="020B0604020202020204" pitchFamily="34" charset="0"/>
              </a:rPr>
              <a:t>Velliv</a:t>
            </a:r>
            <a:r>
              <a:rPr lang="da-DK" sz="2400" b="0" dirty="0"/>
              <a:t> har efter 6 år som selvstændig virksomhed 420.212 kunder - og 800 ansatte.</a:t>
            </a:r>
            <a:br>
              <a:rPr lang="da-DK" sz="2400" b="0" dirty="0"/>
            </a:br>
            <a:br>
              <a:rPr lang="da-DK" sz="2400" b="0" dirty="0"/>
            </a:br>
            <a:br>
              <a:rPr lang="da-DK" sz="2400" b="0" dirty="0"/>
            </a:br>
            <a:r>
              <a:rPr lang="da-DK" sz="2400" b="0" dirty="0">
                <a:solidFill>
                  <a:schemeClr val="tx1"/>
                </a:solidFill>
              </a:rPr>
              <a:t>Det påvirker systemporteføljen, kapacitet, tilgængelighed - og behovet for skalerbarhed og fleksibilitet.</a:t>
            </a:r>
            <a:endParaRPr lang="da-DK" sz="2400" b="0" dirty="0">
              <a:solidFill>
                <a:schemeClr val="tx1"/>
              </a:solidFill>
              <a:cs typeface="Arial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01582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E4F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Velliv_Dronevideo">
            <a:hlinkClick r:id="" action="ppaction://media"/>
            <a:extLst>
              <a:ext uri="{FF2B5EF4-FFF2-40B4-BE49-F238E27FC236}">
                <a16:creationId xmlns:a16="http://schemas.microsoft.com/office/drawing/2014/main" id="{875BCF25-B1AF-E0CC-2591-4CEB8573A9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2600" y="1128713"/>
            <a:ext cx="8178799" cy="460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937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3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Billede 5" descr="Et billede, der indeholder Elarbejde, elektronik, kable, Elektroteknik">
            <a:extLst>
              <a:ext uri="{FF2B5EF4-FFF2-40B4-BE49-F238E27FC236}">
                <a16:creationId xmlns:a16="http://schemas.microsoft.com/office/drawing/2014/main" id="{30ED2941-2D25-9F66-03ED-BF2006A6DE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0E2EB3A-1B37-B9D1-11FA-4783A1B5105B}"/>
              </a:ext>
            </a:extLst>
          </p:cNvPr>
          <p:cNvSpPr txBox="1">
            <a:spLocks/>
          </p:cNvSpPr>
          <p:nvPr/>
        </p:nvSpPr>
        <p:spPr>
          <a:xfrm>
            <a:off x="392906" y="5317240"/>
            <a:ext cx="8408194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Man </a:t>
            </a:r>
            <a:r>
              <a:rPr lang="en-US" sz="2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kan</a:t>
            </a: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ikke</a:t>
            </a: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gå</a:t>
            </a: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ned</a:t>
            </a: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i </a:t>
            </a:r>
            <a:r>
              <a:rPr lang="en-US" sz="2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serverrummet</a:t>
            </a: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mere.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5518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Billede 6">
            <a:extLst>
              <a:ext uri="{FF2B5EF4-FFF2-40B4-BE49-F238E27FC236}">
                <a16:creationId xmlns:a16="http://schemas.microsoft.com/office/drawing/2014/main" id="{E7D0E3EF-5C2C-4CCD-91D5-C7ABF734CB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952020" y="-477693"/>
            <a:ext cx="13041232" cy="7335693"/>
          </a:xfrm>
          <a:prstGeom prst="rect">
            <a:avLst/>
          </a:prstGeom>
        </p:spPr>
      </p:pic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E5924E52-8503-40A6-A9A4-71C6238BB132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191" y="858441"/>
          <a:ext cx="1191" cy="11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6" imgW="530" imgH="528" progId="TCLayout.ActiveDocument.1">
                  <p:embed/>
                </p:oleObj>
              </mc:Choice>
              <mc:Fallback>
                <p:oleObj name="think-cell Slide" r:id="rId6" imgW="530" imgH="528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E5924E52-8503-40A6-A9A4-71C6238BB13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191" y="858441"/>
                        <a:ext cx="1191" cy="11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 hidden="1">
            <a:extLst>
              <a:ext uri="{FF2B5EF4-FFF2-40B4-BE49-F238E27FC236}">
                <a16:creationId xmlns:a16="http://schemas.microsoft.com/office/drawing/2014/main" id="{D8C8FBB1-4BC0-4901-BC83-9AE2F8A6EEDD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0" y="857250"/>
            <a:ext cx="119063" cy="11906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numCol="1" spcCol="0" rtlCol="0" anchor="ctr" anchorCtr="0">
            <a:noAutofit/>
          </a:bodyPr>
          <a:lstStyle/>
          <a:p>
            <a:pPr algn="ctr">
              <a:lnSpc>
                <a:spcPct val="83000"/>
              </a:lnSpc>
              <a:spcBef>
                <a:spcPct val="0"/>
              </a:spcBef>
              <a:spcAft>
                <a:spcPct val="0"/>
              </a:spcAft>
            </a:pPr>
            <a:endParaRPr lang="da-DK" sz="1350" b="1" dirty="0" err="1">
              <a:latin typeface="Arial" panose="020B0604020202020204" pitchFamily="34" charset="0"/>
              <a:ea typeface="+mj-ea"/>
              <a:cs typeface="+mj-cs"/>
              <a:sym typeface="Arial" panose="020B0604020202020204" pitchFamily="34" charset="0"/>
            </a:endParaRPr>
          </a:p>
        </p:txBody>
      </p:sp>
      <p:sp>
        <p:nvSpPr>
          <p:cNvPr id="50" name="Line 82">
            <a:extLst>
              <a:ext uri="{FF2B5EF4-FFF2-40B4-BE49-F238E27FC236}">
                <a16:creationId xmlns:a16="http://schemas.microsoft.com/office/drawing/2014/main" id="{738ACE1F-30BF-40E2-9FF1-A87F4F98CBEC}"/>
              </a:ext>
            </a:extLst>
          </p:cNvPr>
          <p:cNvSpPr>
            <a:spLocks noChangeShapeType="1"/>
          </p:cNvSpPr>
          <p:nvPr/>
        </p:nvSpPr>
        <p:spPr bwMode="auto">
          <a:xfrm>
            <a:off x="6541064" y="1719143"/>
            <a:ext cx="0" cy="2983441"/>
          </a:xfrm>
          <a:prstGeom prst="line">
            <a:avLst/>
          </a:prstGeom>
          <a:noFill/>
          <a:ln w="9525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496" tIns="35098" rIns="67496" bIns="35098" anchor="ctr"/>
          <a:lstStyle/>
          <a:p>
            <a:pPr>
              <a:buClr>
                <a:srgbClr val="666666"/>
              </a:buClr>
            </a:pPr>
            <a:endParaRPr lang="da-DK" sz="675" b="1"/>
          </a:p>
        </p:txBody>
      </p:sp>
      <p:sp>
        <p:nvSpPr>
          <p:cNvPr id="105" name="Rectangle: Rounded Corners 104">
            <a:extLst>
              <a:ext uri="{FF2B5EF4-FFF2-40B4-BE49-F238E27FC236}">
                <a16:creationId xmlns:a16="http://schemas.microsoft.com/office/drawing/2014/main" id="{BBE636F6-BFB8-44C3-BA59-54154F1ED317}"/>
              </a:ext>
            </a:extLst>
          </p:cNvPr>
          <p:cNvSpPr/>
          <p:nvPr/>
        </p:nvSpPr>
        <p:spPr>
          <a:xfrm>
            <a:off x="2601365" y="1325411"/>
            <a:ext cx="6277761" cy="4145457"/>
          </a:xfrm>
          <a:prstGeom prst="roundRect">
            <a:avLst>
              <a:gd name="adj" fmla="val 5818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500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30DAC6D4-618C-484F-A046-C0F3AC01F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194" y="1185957"/>
            <a:ext cx="2002682" cy="3174434"/>
          </a:xfrm>
        </p:spPr>
        <p:txBody>
          <a:bodyPr/>
          <a:lstStyle/>
          <a:p>
            <a:r>
              <a:rPr lang="en-US" sz="2100" dirty="0" err="1">
                <a:solidFill>
                  <a:schemeClr val="bg1"/>
                </a:solidFill>
              </a:rPr>
              <a:t>Tilgang</a:t>
            </a:r>
            <a:r>
              <a:rPr lang="en-US" sz="2100" dirty="0">
                <a:solidFill>
                  <a:schemeClr val="bg1"/>
                </a:solidFill>
              </a:rPr>
              <a:t> </a:t>
            </a:r>
            <a:r>
              <a:rPr lang="en-US" sz="2100" dirty="0" err="1">
                <a:solidFill>
                  <a:schemeClr val="bg1"/>
                </a:solidFill>
              </a:rPr>
              <a:t>til</a:t>
            </a:r>
            <a:r>
              <a:rPr lang="en-US" sz="2100" dirty="0">
                <a:solidFill>
                  <a:schemeClr val="bg1"/>
                </a:solidFill>
              </a:rPr>
              <a:t> </a:t>
            </a:r>
            <a:r>
              <a:rPr lang="en-US" sz="2100" dirty="0" err="1">
                <a:solidFill>
                  <a:schemeClr val="bg1"/>
                </a:solidFill>
              </a:rPr>
              <a:t>og</a:t>
            </a:r>
            <a:r>
              <a:rPr lang="en-US" sz="2100" dirty="0">
                <a:solidFill>
                  <a:schemeClr val="bg1"/>
                </a:solidFill>
              </a:rPr>
              <a:t> </a:t>
            </a:r>
            <a:r>
              <a:rPr lang="en-US" sz="2100" dirty="0" err="1">
                <a:solidFill>
                  <a:schemeClr val="bg1"/>
                </a:solidFill>
              </a:rPr>
              <a:t>overgangen</a:t>
            </a:r>
            <a:r>
              <a:rPr lang="en-US" sz="2100" dirty="0">
                <a:solidFill>
                  <a:schemeClr val="bg1"/>
                </a:solidFill>
              </a:rPr>
              <a:t> </a:t>
            </a:r>
            <a:r>
              <a:rPr lang="en-US" sz="2100" dirty="0" err="1">
                <a:solidFill>
                  <a:schemeClr val="bg1"/>
                </a:solidFill>
              </a:rPr>
              <a:t>til</a:t>
            </a:r>
            <a:r>
              <a:rPr lang="en-US" sz="2100" dirty="0">
                <a:solidFill>
                  <a:schemeClr val="bg1"/>
                </a:solidFill>
              </a:rPr>
              <a:t> at </a:t>
            </a:r>
            <a:r>
              <a:rPr lang="en-US" sz="2100" dirty="0" err="1">
                <a:solidFill>
                  <a:schemeClr val="bg1"/>
                </a:solidFill>
              </a:rPr>
              <a:t>bruge</a:t>
            </a:r>
            <a:r>
              <a:rPr lang="en-US" sz="2100" dirty="0">
                <a:solidFill>
                  <a:schemeClr val="bg1"/>
                </a:solidFill>
              </a:rPr>
              <a:t> cloud-</a:t>
            </a:r>
            <a:r>
              <a:rPr lang="en-US" sz="2100" dirty="0" err="1">
                <a:solidFill>
                  <a:schemeClr val="bg1"/>
                </a:solidFill>
              </a:rPr>
              <a:t>tjenester</a:t>
            </a:r>
            <a:endParaRPr lang="en-US" sz="2100" dirty="0">
              <a:solidFill>
                <a:schemeClr val="bg1"/>
              </a:solidFill>
            </a:endParaRPr>
          </a:p>
        </p:txBody>
      </p:sp>
      <p:sp>
        <p:nvSpPr>
          <p:cNvPr id="40" name="Line 81">
            <a:extLst>
              <a:ext uri="{FF2B5EF4-FFF2-40B4-BE49-F238E27FC236}">
                <a16:creationId xmlns:a16="http://schemas.microsoft.com/office/drawing/2014/main" id="{28DB761D-E83D-49BD-B54C-0B245C835438}"/>
              </a:ext>
            </a:extLst>
          </p:cNvPr>
          <p:cNvSpPr>
            <a:spLocks noChangeShapeType="1"/>
          </p:cNvSpPr>
          <p:nvPr/>
        </p:nvSpPr>
        <p:spPr bwMode="auto">
          <a:xfrm>
            <a:off x="5040281" y="1719143"/>
            <a:ext cx="0" cy="2983441"/>
          </a:xfrm>
          <a:prstGeom prst="line">
            <a:avLst/>
          </a:prstGeom>
          <a:noFill/>
          <a:ln w="9525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496" tIns="35098" rIns="67496" bIns="35098" anchor="ctr"/>
          <a:lstStyle/>
          <a:p>
            <a:pPr>
              <a:buClr>
                <a:srgbClr val="666666"/>
              </a:buClr>
            </a:pPr>
            <a:endParaRPr lang="da-DK" sz="675" b="1"/>
          </a:p>
        </p:txBody>
      </p:sp>
      <p:sp>
        <p:nvSpPr>
          <p:cNvPr id="42" name="Rectangle 87">
            <a:extLst>
              <a:ext uri="{FF2B5EF4-FFF2-40B4-BE49-F238E27FC236}">
                <a16:creationId xmlns:a16="http://schemas.microsoft.com/office/drawing/2014/main" id="{4145ADCE-CDED-4B56-AD6C-F1A1D10EC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1364" y="1805101"/>
            <a:ext cx="923846" cy="138499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lIns="0" tIns="0" rIns="0" bIns="0">
            <a:spAutoFit/>
          </a:bodyPr>
          <a:lstStyle/>
          <a:p>
            <a:pPr algn="ctr">
              <a:spcBef>
                <a:spcPct val="0"/>
              </a:spcBef>
              <a:spcAft>
                <a:spcPct val="50000"/>
              </a:spcAft>
              <a:buClr>
                <a:srgbClr val="000000"/>
              </a:buClr>
            </a:pPr>
            <a:r>
              <a:rPr lang="da-DK" sz="900" b="1" dirty="0">
                <a:solidFill>
                  <a:srgbClr val="FAA032"/>
                </a:solidFill>
                <a:cs typeface="Arial" charset="0"/>
              </a:rPr>
              <a:t>BENEFITS</a:t>
            </a:r>
          </a:p>
        </p:txBody>
      </p:sp>
      <p:sp>
        <p:nvSpPr>
          <p:cNvPr id="48" name="Line 60">
            <a:extLst>
              <a:ext uri="{FF2B5EF4-FFF2-40B4-BE49-F238E27FC236}">
                <a16:creationId xmlns:a16="http://schemas.microsoft.com/office/drawing/2014/main" id="{4C4EBC56-0A89-40B2-BE00-A0654677906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539498" y="1735469"/>
            <a:ext cx="0" cy="3060782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496" tIns="35098" rIns="67496" bIns="35098" anchor="ctr"/>
          <a:lstStyle/>
          <a:p>
            <a:pPr>
              <a:buClr>
                <a:srgbClr val="666666"/>
              </a:buClr>
            </a:pPr>
            <a:endParaRPr lang="da-DK" sz="675" b="1"/>
          </a:p>
        </p:txBody>
      </p:sp>
      <p:sp>
        <p:nvSpPr>
          <p:cNvPr id="49" name="Line 61">
            <a:extLst>
              <a:ext uri="{FF2B5EF4-FFF2-40B4-BE49-F238E27FC236}">
                <a16:creationId xmlns:a16="http://schemas.microsoft.com/office/drawing/2014/main" id="{E71A6935-96FB-4728-8B11-3464FDF6CE7B}"/>
              </a:ext>
            </a:extLst>
          </p:cNvPr>
          <p:cNvSpPr>
            <a:spLocks noChangeShapeType="1"/>
          </p:cNvSpPr>
          <p:nvPr/>
        </p:nvSpPr>
        <p:spPr bwMode="auto">
          <a:xfrm rot="5400000" flipV="1">
            <a:off x="5790469" y="2380583"/>
            <a:ext cx="0" cy="464400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496" tIns="35098" rIns="67496" bIns="35098" anchor="ctr"/>
          <a:lstStyle/>
          <a:p>
            <a:pPr>
              <a:buClr>
                <a:srgbClr val="666666"/>
              </a:buClr>
            </a:pPr>
            <a:endParaRPr lang="da-DK" sz="675" b="1"/>
          </a:p>
        </p:txBody>
      </p:sp>
      <p:sp>
        <p:nvSpPr>
          <p:cNvPr id="68" name="Arc 110">
            <a:extLst>
              <a:ext uri="{FF2B5EF4-FFF2-40B4-BE49-F238E27FC236}">
                <a16:creationId xmlns:a16="http://schemas.microsoft.com/office/drawing/2014/main" id="{A9359E61-D295-4695-9B37-7C6F303CC16E}"/>
              </a:ext>
            </a:extLst>
          </p:cNvPr>
          <p:cNvSpPr>
            <a:spLocks/>
          </p:cNvSpPr>
          <p:nvPr/>
        </p:nvSpPr>
        <p:spPr bwMode="auto">
          <a:xfrm rot="10800000" flipV="1">
            <a:off x="3593662" y="3899318"/>
            <a:ext cx="1397793" cy="972000"/>
          </a:xfrm>
          <a:custGeom>
            <a:avLst/>
            <a:gdLst>
              <a:gd name="T0" fmla="*/ 0 w 20875"/>
              <a:gd name="T1" fmla="*/ 0 h 21600"/>
              <a:gd name="T2" fmla="*/ 2147483647 w 20875"/>
              <a:gd name="T3" fmla="*/ 2147483647 h 21600"/>
              <a:gd name="T4" fmla="*/ 0 w 20875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0875" h="21600" fill="none" extrusionOk="0">
                <a:moveTo>
                  <a:pt x="-1" y="0"/>
                </a:moveTo>
                <a:cubicBezTo>
                  <a:pt x="9792" y="0"/>
                  <a:pt x="18360" y="6587"/>
                  <a:pt x="20875" y="16051"/>
                </a:cubicBezTo>
              </a:path>
              <a:path w="20875" h="21600" stroke="0" extrusionOk="0">
                <a:moveTo>
                  <a:pt x="-1" y="0"/>
                </a:moveTo>
                <a:cubicBezTo>
                  <a:pt x="9792" y="0"/>
                  <a:pt x="18360" y="6587"/>
                  <a:pt x="20875" y="16051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rgbClr val="FAA03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496" tIns="35098" rIns="67496" bIns="35098" anchor="ctr"/>
          <a:lstStyle/>
          <a:p>
            <a:pPr>
              <a:buClr>
                <a:srgbClr val="666666"/>
              </a:buClr>
            </a:pPr>
            <a:endParaRPr lang="da-DK" sz="675" b="1"/>
          </a:p>
        </p:txBody>
      </p:sp>
      <p:sp>
        <p:nvSpPr>
          <p:cNvPr id="70" name="Arc 110">
            <a:extLst>
              <a:ext uri="{FF2B5EF4-FFF2-40B4-BE49-F238E27FC236}">
                <a16:creationId xmlns:a16="http://schemas.microsoft.com/office/drawing/2014/main" id="{CCA789E4-4490-4206-B54E-D8148DC9E1BA}"/>
              </a:ext>
            </a:extLst>
          </p:cNvPr>
          <p:cNvSpPr>
            <a:spLocks/>
          </p:cNvSpPr>
          <p:nvPr/>
        </p:nvSpPr>
        <p:spPr bwMode="auto">
          <a:xfrm rot="10800000" flipV="1">
            <a:off x="5098376" y="3110284"/>
            <a:ext cx="1397793" cy="972000"/>
          </a:xfrm>
          <a:custGeom>
            <a:avLst/>
            <a:gdLst>
              <a:gd name="T0" fmla="*/ 0 w 20875"/>
              <a:gd name="T1" fmla="*/ 0 h 21600"/>
              <a:gd name="T2" fmla="*/ 2147483647 w 20875"/>
              <a:gd name="T3" fmla="*/ 2147483647 h 21600"/>
              <a:gd name="T4" fmla="*/ 0 w 20875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0875" h="21600" fill="none" extrusionOk="0">
                <a:moveTo>
                  <a:pt x="-1" y="0"/>
                </a:moveTo>
                <a:cubicBezTo>
                  <a:pt x="9792" y="0"/>
                  <a:pt x="18360" y="6587"/>
                  <a:pt x="20875" y="16051"/>
                </a:cubicBezTo>
              </a:path>
              <a:path w="20875" h="21600" stroke="0" extrusionOk="0">
                <a:moveTo>
                  <a:pt x="-1" y="0"/>
                </a:moveTo>
                <a:cubicBezTo>
                  <a:pt x="9792" y="0"/>
                  <a:pt x="18360" y="6587"/>
                  <a:pt x="20875" y="16051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rgbClr val="FAA03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496" tIns="35098" rIns="67496" bIns="35098" anchor="ctr"/>
          <a:lstStyle/>
          <a:p>
            <a:pPr>
              <a:buClr>
                <a:srgbClr val="666666"/>
              </a:buClr>
            </a:pPr>
            <a:endParaRPr lang="da-DK" sz="675" b="1"/>
          </a:p>
        </p:txBody>
      </p:sp>
      <p:sp>
        <p:nvSpPr>
          <p:cNvPr id="71" name="Arc 110">
            <a:extLst>
              <a:ext uri="{FF2B5EF4-FFF2-40B4-BE49-F238E27FC236}">
                <a16:creationId xmlns:a16="http://schemas.microsoft.com/office/drawing/2014/main" id="{34A67B12-F3AE-4D47-BD20-F7B8CCF2EF37}"/>
              </a:ext>
            </a:extLst>
          </p:cNvPr>
          <p:cNvSpPr>
            <a:spLocks/>
          </p:cNvSpPr>
          <p:nvPr/>
        </p:nvSpPr>
        <p:spPr bwMode="auto">
          <a:xfrm rot="10800000" flipV="1">
            <a:off x="6591992" y="2317583"/>
            <a:ext cx="1397793" cy="972000"/>
          </a:xfrm>
          <a:custGeom>
            <a:avLst/>
            <a:gdLst>
              <a:gd name="T0" fmla="*/ 0 w 20875"/>
              <a:gd name="T1" fmla="*/ 0 h 21600"/>
              <a:gd name="T2" fmla="*/ 2147483647 w 20875"/>
              <a:gd name="T3" fmla="*/ 2147483647 h 21600"/>
              <a:gd name="T4" fmla="*/ 0 w 20875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0875" h="21600" fill="none" extrusionOk="0">
                <a:moveTo>
                  <a:pt x="-1" y="0"/>
                </a:moveTo>
                <a:cubicBezTo>
                  <a:pt x="9792" y="0"/>
                  <a:pt x="18360" y="6587"/>
                  <a:pt x="20875" y="16051"/>
                </a:cubicBezTo>
              </a:path>
              <a:path w="20875" h="21600" stroke="0" extrusionOk="0">
                <a:moveTo>
                  <a:pt x="-1" y="0"/>
                </a:moveTo>
                <a:cubicBezTo>
                  <a:pt x="9792" y="0"/>
                  <a:pt x="18360" y="6587"/>
                  <a:pt x="20875" y="16051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rgbClr val="FAA032"/>
            </a:solidFill>
            <a:round/>
            <a:headEnd type="arrow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496" tIns="35098" rIns="67496" bIns="35098" anchor="ctr"/>
          <a:lstStyle/>
          <a:p>
            <a:pPr>
              <a:buClr>
                <a:srgbClr val="666666"/>
              </a:buClr>
            </a:pPr>
            <a:endParaRPr lang="da-DK" sz="675" b="1"/>
          </a:p>
        </p:txBody>
      </p:sp>
      <p:sp>
        <p:nvSpPr>
          <p:cNvPr id="77" name="Rectangle 87">
            <a:extLst>
              <a:ext uri="{FF2B5EF4-FFF2-40B4-BE49-F238E27FC236}">
                <a16:creationId xmlns:a16="http://schemas.microsoft.com/office/drawing/2014/main" id="{ED2D20D4-5D4F-4706-92FE-B0BE651A5C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1079" y="4736803"/>
            <a:ext cx="650457" cy="207747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lIns="68576" tIns="34289" rIns="68576" bIns="34289">
            <a:spAutoFit/>
          </a:bodyPr>
          <a:lstStyle/>
          <a:p>
            <a:pPr algn="ctr">
              <a:spcBef>
                <a:spcPct val="0"/>
              </a:spcBef>
              <a:spcAft>
                <a:spcPct val="50000"/>
              </a:spcAft>
              <a:buClr>
                <a:srgbClr val="000000"/>
              </a:buClr>
            </a:pPr>
            <a:r>
              <a:rPr lang="da-DK" sz="900" b="1" dirty="0">
                <a:solidFill>
                  <a:srgbClr val="FAA032"/>
                </a:solidFill>
                <a:cs typeface="Arial" charset="0"/>
              </a:rPr>
              <a:t>PHASES</a:t>
            </a:r>
          </a:p>
        </p:txBody>
      </p:sp>
      <p:sp>
        <p:nvSpPr>
          <p:cNvPr id="78" name="Rectangle 11">
            <a:extLst>
              <a:ext uri="{FF2B5EF4-FFF2-40B4-BE49-F238E27FC236}">
                <a16:creationId xmlns:a16="http://schemas.microsoft.com/office/drawing/2014/main" id="{35971BB8-30D8-4272-B147-301C82799C4A}"/>
              </a:ext>
            </a:extLst>
          </p:cNvPr>
          <p:cNvSpPr>
            <a:spLocks noChangeArrowheads="1"/>
          </p:cNvSpPr>
          <p:nvPr/>
        </p:nvSpPr>
        <p:spPr bwMode="auto">
          <a:xfrm rot="20700000">
            <a:off x="3313386" y="3827020"/>
            <a:ext cx="1677618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/>
          <a:p>
            <a:pPr algn="ctr">
              <a:spcBef>
                <a:spcPct val="0"/>
              </a:spcBef>
              <a:spcAft>
                <a:spcPct val="10000"/>
              </a:spcAft>
              <a:buClr>
                <a:srgbClr val="000000"/>
              </a:buClr>
            </a:pPr>
            <a:r>
              <a:rPr lang="da-DK" sz="900" b="1" dirty="0">
                <a:solidFill>
                  <a:schemeClr val="accent1"/>
                </a:solidFill>
                <a:cs typeface="Arial" charset="0"/>
              </a:rPr>
              <a:t>TRANSITION</a:t>
            </a:r>
            <a:endParaRPr lang="da-DK" sz="900" i="1" dirty="0">
              <a:solidFill>
                <a:schemeClr val="accent1"/>
              </a:solidFill>
              <a:cs typeface="Arial" charset="0"/>
            </a:endParaRP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672746EF-A27A-4CBC-94CD-B03567BC12CA}"/>
              </a:ext>
            </a:extLst>
          </p:cNvPr>
          <p:cNvGrpSpPr/>
          <p:nvPr/>
        </p:nvGrpSpPr>
        <p:grpSpPr>
          <a:xfrm>
            <a:off x="3593661" y="4544445"/>
            <a:ext cx="1379348" cy="627887"/>
            <a:chOff x="4791548" y="5586345"/>
            <a:chExt cx="1839130" cy="837183"/>
          </a:xfrm>
        </p:grpSpPr>
        <p:sp>
          <p:nvSpPr>
            <p:cNvPr id="76" name="Rectangle: Rounded Corners 75">
              <a:extLst>
                <a:ext uri="{FF2B5EF4-FFF2-40B4-BE49-F238E27FC236}">
                  <a16:creationId xmlns:a16="http://schemas.microsoft.com/office/drawing/2014/main" id="{862F93E4-2B8F-4E2E-BA32-535228F4D260}"/>
                </a:ext>
              </a:extLst>
            </p:cNvPr>
            <p:cNvSpPr/>
            <p:nvPr/>
          </p:nvSpPr>
          <p:spPr>
            <a:xfrm>
              <a:off x="4791548" y="5872280"/>
              <a:ext cx="1839130" cy="551248"/>
            </a:xfrm>
            <a:prstGeom prst="roundRect">
              <a:avLst>
                <a:gd name="adj" fmla="val 1164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spcBef>
                  <a:spcPct val="0"/>
                </a:spcBef>
                <a:spcAft>
                  <a:spcPct val="10000"/>
                </a:spcAft>
                <a:buClr>
                  <a:srgbClr val="000000"/>
                </a:buClr>
              </a:pPr>
              <a:r>
                <a:rPr lang="en-US" sz="900" b="1" i="1" dirty="0">
                  <a:solidFill>
                    <a:schemeClr val="bg1"/>
                  </a:solidFill>
                  <a:cs typeface="Arial" charset="0"/>
                </a:rPr>
                <a:t>Velliv IT platform</a:t>
              </a:r>
              <a:endParaRPr lang="en-US" sz="900" i="1" dirty="0">
                <a:solidFill>
                  <a:schemeClr val="bg1"/>
                </a:solidFill>
                <a:cs typeface="Arial" charset="0"/>
              </a:endParaRPr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70CCDC4F-DD46-4C6D-BD63-01A049359C1A}"/>
                </a:ext>
              </a:extLst>
            </p:cNvPr>
            <p:cNvSpPr/>
            <p:nvPr/>
          </p:nvSpPr>
          <p:spPr>
            <a:xfrm>
              <a:off x="5527543" y="5586345"/>
              <a:ext cx="360000" cy="3600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C5C5C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500">
                  <a:solidFill>
                    <a:srgbClr val="767676"/>
                  </a:solidFill>
                </a:rPr>
                <a:t>1</a:t>
              </a:r>
            </a:p>
          </p:txBody>
        </p:sp>
      </p:grpSp>
      <p:grpSp>
        <p:nvGrpSpPr>
          <p:cNvPr id="89" name="Group 88">
            <a:extLst>
              <a:ext uri="{FF2B5EF4-FFF2-40B4-BE49-F238E27FC236}">
                <a16:creationId xmlns:a16="http://schemas.microsoft.com/office/drawing/2014/main" id="{8C3DD935-30EB-4EE9-96E0-C2D81999C2F4}"/>
              </a:ext>
            </a:extLst>
          </p:cNvPr>
          <p:cNvGrpSpPr/>
          <p:nvPr/>
        </p:nvGrpSpPr>
        <p:grpSpPr>
          <a:xfrm>
            <a:off x="5107551" y="4544445"/>
            <a:ext cx="1379348" cy="627887"/>
            <a:chOff x="4791548" y="5586345"/>
            <a:chExt cx="1839130" cy="837183"/>
          </a:xfrm>
        </p:grpSpPr>
        <p:sp>
          <p:nvSpPr>
            <p:cNvPr id="90" name="Rectangle: Rounded Corners 89">
              <a:extLst>
                <a:ext uri="{FF2B5EF4-FFF2-40B4-BE49-F238E27FC236}">
                  <a16:creationId xmlns:a16="http://schemas.microsoft.com/office/drawing/2014/main" id="{74604315-D456-4340-BA51-E7876EB2B6B4}"/>
                </a:ext>
              </a:extLst>
            </p:cNvPr>
            <p:cNvSpPr/>
            <p:nvPr/>
          </p:nvSpPr>
          <p:spPr>
            <a:xfrm>
              <a:off x="4791548" y="5872280"/>
              <a:ext cx="1839130" cy="551248"/>
            </a:xfrm>
            <a:prstGeom prst="roundRect">
              <a:avLst>
                <a:gd name="adj" fmla="val 1164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spcBef>
                  <a:spcPct val="0"/>
                </a:spcBef>
                <a:spcAft>
                  <a:spcPct val="10000"/>
                </a:spcAft>
                <a:buClr>
                  <a:srgbClr val="000000"/>
                </a:buClr>
              </a:pPr>
              <a:r>
                <a:rPr lang="en-US" sz="900" b="1" i="1" dirty="0">
                  <a:solidFill>
                    <a:schemeClr val="bg1"/>
                  </a:solidFill>
                  <a:cs typeface="Arial" charset="0"/>
                </a:rPr>
                <a:t>Utilize cloud services with existing set up</a:t>
              </a:r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4F51944A-F40B-4097-A862-A5214BA492F1}"/>
                </a:ext>
              </a:extLst>
            </p:cNvPr>
            <p:cNvSpPr/>
            <p:nvPr/>
          </p:nvSpPr>
          <p:spPr>
            <a:xfrm>
              <a:off x="5527543" y="5586345"/>
              <a:ext cx="360000" cy="3600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C5C5C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500">
                  <a:solidFill>
                    <a:srgbClr val="767676"/>
                  </a:solidFill>
                </a:rPr>
                <a:t>2</a:t>
              </a:r>
            </a:p>
          </p:txBody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C4769048-0632-43C9-B60C-428BD02BFBCC}"/>
              </a:ext>
            </a:extLst>
          </p:cNvPr>
          <p:cNvGrpSpPr/>
          <p:nvPr/>
        </p:nvGrpSpPr>
        <p:grpSpPr>
          <a:xfrm>
            <a:off x="6591992" y="4544445"/>
            <a:ext cx="1379348" cy="627887"/>
            <a:chOff x="4791548" y="5586345"/>
            <a:chExt cx="1839130" cy="837183"/>
          </a:xfrm>
        </p:grpSpPr>
        <p:sp>
          <p:nvSpPr>
            <p:cNvPr id="93" name="Rectangle: Rounded Corners 92">
              <a:extLst>
                <a:ext uri="{FF2B5EF4-FFF2-40B4-BE49-F238E27FC236}">
                  <a16:creationId xmlns:a16="http://schemas.microsoft.com/office/drawing/2014/main" id="{14440B86-29DB-4134-89EB-48967EE2B9A2}"/>
                </a:ext>
              </a:extLst>
            </p:cNvPr>
            <p:cNvSpPr/>
            <p:nvPr/>
          </p:nvSpPr>
          <p:spPr>
            <a:xfrm>
              <a:off x="4791548" y="5872280"/>
              <a:ext cx="1839130" cy="551248"/>
            </a:xfrm>
            <a:prstGeom prst="roundRect">
              <a:avLst>
                <a:gd name="adj" fmla="val 1164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>
                <a:spcBef>
                  <a:spcPct val="0"/>
                </a:spcBef>
                <a:spcAft>
                  <a:spcPct val="10000"/>
                </a:spcAft>
                <a:buClr>
                  <a:srgbClr val="000000"/>
                </a:buClr>
              </a:pPr>
              <a:r>
                <a:rPr lang="en-US" sz="900" b="1" i="1">
                  <a:solidFill>
                    <a:schemeClr val="bg1"/>
                  </a:solidFill>
                  <a:cs typeface="Arial" charset="0"/>
                </a:rPr>
                <a:t>Strategic approach to Cloud services</a:t>
              </a:r>
            </a:p>
          </p:txBody>
        </p:sp>
        <p:sp>
          <p:nvSpPr>
            <p:cNvPr id="94" name="Oval 93">
              <a:extLst>
                <a:ext uri="{FF2B5EF4-FFF2-40B4-BE49-F238E27FC236}">
                  <a16:creationId xmlns:a16="http://schemas.microsoft.com/office/drawing/2014/main" id="{DB974686-0181-4F8C-B883-0DEADE481D7E}"/>
                </a:ext>
              </a:extLst>
            </p:cNvPr>
            <p:cNvSpPr/>
            <p:nvPr/>
          </p:nvSpPr>
          <p:spPr>
            <a:xfrm>
              <a:off x="5527543" y="5586345"/>
              <a:ext cx="360000" cy="3600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C5C5C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1500">
                  <a:solidFill>
                    <a:srgbClr val="767676"/>
                  </a:solidFill>
                </a:rPr>
                <a:t>3</a:t>
              </a:r>
            </a:p>
          </p:txBody>
        </p:sp>
      </p:grpSp>
      <p:sp>
        <p:nvSpPr>
          <p:cNvPr id="101" name="Slide Number Placeholder 5">
            <a:extLst>
              <a:ext uri="{FF2B5EF4-FFF2-40B4-BE49-F238E27FC236}">
                <a16:creationId xmlns:a16="http://schemas.microsoft.com/office/drawing/2014/main" id="{B3A381F5-5E7A-40AA-A3FD-74492467C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86993" y="5612531"/>
            <a:ext cx="292619" cy="135000"/>
          </a:xfrm>
        </p:spPr>
        <p:txBody>
          <a:bodyPr/>
          <a:lstStyle/>
          <a:p>
            <a:fld id="{24C8C45C-947F-4981-8B3F-4F32E973C901}" type="slidenum">
              <a:rPr lang="da-DK" smtClean="0"/>
              <a:pPr/>
              <a:t>5</a:t>
            </a:fld>
            <a:endParaRPr lang="da-DK"/>
          </a:p>
        </p:txBody>
      </p:sp>
      <p:sp>
        <p:nvSpPr>
          <p:cNvPr id="106" name="Rectangle: Rounded Corners 105">
            <a:extLst>
              <a:ext uri="{FF2B5EF4-FFF2-40B4-BE49-F238E27FC236}">
                <a16:creationId xmlns:a16="http://schemas.microsoft.com/office/drawing/2014/main" id="{A53C3D53-77CA-4B16-8295-6F6A22E93944}"/>
              </a:ext>
            </a:extLst>
          </p:cNvPr>
          <p:cNvSpPr/>
          <p:nvPr/>
        </p:nvSpPr>
        <p:spPr>
          <a:xfrm>
            <a:off x="3291469" y="1048479"/>
            <a:ext cx="4698317" cy="593324"/>
          </a:xfrm>
          <a:prstGeom prst="roundRect">
            <a:avLst>
              <a:gd name="adj" fmla="val 9528"/>
            </a:avLst>
          </a:prstGeom>
          <a:solidFill>
            <a:schemeClr val="accent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 err="1">
                <a:solidFill>
                  <a:schemeClr val="bg1"/>
                </a:solidFill>
              </a:rPr>
              <a:t>Tilgang</a:t>
            </a:r>
            <a:r>
              <a:rPr lang="en-US" b="1" dirty="0">
                <a:solidFill>
                  <a:schemeClr val="bg1"/>
                </a:solidFill>
              </a:rPr>
              <a:t> i 3 trin for at </a:t>
            </a:r>
            <a:r>
              <a:rPr lang="en-US" b="1" dirty="0" err="1">
                <a:solidFill>
                  <a:schemeClr val="bg1"/>
                </a:solidFill>
              </a:rPr>
              <a:t>sikre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fokus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og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minimere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da-DK" b="1" dirty="0">
                <a:solidFill>
                  <a:schemeClr val="bg1"/>
                </a:solidFill>
              </a:rPr>
              <a:t>risici</a:t>
            </a:r>
            <a:r>
              <a:rPr lang="en-US" b="1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AD70277-1C45-47D4-86FA-8D3881C420B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694"/>
          <a:stretch/>
        </p:blipFill>
        <p:spPr>
          <a:xfrm>
            <a:off x="459732" y="4977398"/>
            <a:ext cx="1958505" cy="493470"/>
          </a:xfrm>
          <a:prstGeom prst="rect">
            <a:avLst/>
          </a:prstGeom>
        </p:spPr>
      </p:pic>
      <p:sp>
        <p:nvSpPr>
          <p:cNvPr id="36" name="Rectangle 11">
            <a:extLst>
              <a:ext uri="{FF2B5EF4-FFF2-40B4-BE49-F238E27FC236}">
                <a16:creationId xmlns:a16="http://schemas.microsoft.com/office/drawing/2014/main" id="{0DF59CF6-F376-467D-B62D-A2395E867C9E}"/>
              </a:ext>
            </a:extLst>
          </p:cNvPr>
          <p:cNvSpPr>
            <a:spLocks noChangeArrowheads="1"/>
          </p:cNvSpPr>
          <p:nvPr/>
        </p:nvSpPr>
        <p:spPr bwMode="auto">
          <a:xfrm rot="20700000">
            <a:off x="4869163" y="2885790"/>
            <a:ext cx="1677618" cy="290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/>
          <a:p>
            <a:pPr algn="ctr">
              <a:spcBef>
                <a:spcPct val="0"/>
              </a:spcBef>
              <a:spcAft>
                <a:spcPct val="10000"/>
              </a:spcAft>
              <a:buClr>
                <a:srgbClr val="000000"/>
              </a:buClr>
            </a:pPr>
            <a:r>
              <a:rPr lang="da-DK" sz="900" b="1" dirty="0">
                <a:solidFill>
                  <a:schemeClr val="accent1"/>
                </a:solidFill>
                <a:cs typeface="Arial" charset="0"/>
              </a:rPr>
              <a:t>FLEXIBILITY AND </a:t>
            </a:r>
          </a:p>
          <a:p>
            <a:pPr algn="ctr">
              <a:spcBef>
                <a:spcPct val="0"/>
              </a:spcBef>
              <a:spcAft>
                <a:spcPct val="10000"/>
              </a:spcAft>
              <a:buClr>
                <a:srgbClr val="000000"/>
              </a:buClr>
            </a:pPr>
            <a:r>
              <a:rPr lang="da-DK" sz="900" b="1" dirty="0">
                <a:solidFill>
                  <a:schemeClr val="accent1"/>
                </a:solidFill>
                <a:cs typeface="Arial" charset="0"/>
              </a:rPr>
              <a:t>STABILITY</a:t>
            </a:r>
            <a:endParaRPr lang="da-DK" sz="900" i="1" dirty="0">
              <a:solidFill>
                <a:schemeClr val="accent1"/>
              </a:solidFill>
              <a:cs typeface="Arial" charset="0"/>
            </a:endParaRPr>
          </a:p>
        </p:txBody>
      </p:sp>
      <p:sp>
        <p:nvSpPr>
          <p:cNvPr id="38" name="Rectangle 13">
            <a:extLst>
              <a:ext uri="{FF2B5EF4-FFF2-40B4-BE49-F238E27FC236}">
                <a16:creationId xmlns:a16="http://schemas.microsoft.com/office/drawing/2014/main" id="{D434B24D-85A8-4613-8F66-738EDB8998FD}"/>
              </a:ext>
            </a:extLst>
          </p:cNvPr>
          <p:cNvSpPr>
            <a:spLocks noChangeArrowheads="1"/>
          </p:cNvSpPr>
          <p:nvPr/>
        </p:nvSpPr>
        <p:spPr bwMode="auto">
          <a:xfrm rot="20678902">
            <a:off x="6759729" y="1870316"/>
            <a:ext cx="1458000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/>
          <a:p>
            <a:pPr>
              <a:spcBef>
                <a:spcPct val="0"/>
              </a:spcBef>
              <a:spcAft>
                <a:spcPct val="10000"/>
              </a:spcAft>
              <a:buClr>
                <a:srgbClr val="000000"/>
              </a:buClr>
            </a:pPr>
            <a:r>
              <a:rPr lang="da-DK" sz="900" b="1" dirty="0">
                <a:solidFill>
                  <a:schemeClr val="accent1"/>
                </a:solidFill>
                <a:cs typeface="Arial" charset="0"/>
              </a:rPr>
              <a:t>EFFICIENCY AND STRATEGIC PARTNERSHIPS</a:t>
            </a:r>
            <a:endParaRPr lang="da-DK" sz="900" i="1" dirty="0">
              <a:solidFill>
                <a:schemeClr val="accent1"/>
              </a:solidFill>
              <a:cs typeface="Arial" charset="0"/>
            </a:endParaRPr>
          </a:p>
        </p:txBody>
      </p:sp>
      <p:sp>
        <p:nvSpPr>
          <p:cNvPr id="2" name="Tekstfelt 1">
            <a:extLst>
              <a:ext uri="{FF2B5EF4-FFF2-40B4-BE49-F238E27FC236}">
                <a16:creationId xmlns:a16="http://schemas.microsoft.com/office/drawing/2014/main" id="{8D74E640-0A67-4494-C6D1-73EA867DB14D}"/>
              </a:ext>
            </a:extLst>
          </p:cNvPr>
          <p:cNvSpPr txBox="1"/>
          <p:nvPr/>
        </p:nvSpPr>
        <p:spPr>
          <a:xfrm>
            <a:off x="5160521" y="4009084"/>
            <a:ext cx="1239763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>
              <a:spcBef>
                <a:spcPts val="900"/>
              </a:spcBef>
              <a:buClr>
                <a:schemeClr val="accent1"/>
              </a:buClr>
            </a:pPr>
            <a:r>
              <a:rPr lang="da-DK" dirty="0">
                <a:solidFill>
                  <a:schemeClr val="bg1"/>
                </a:solidFill>
              </a:rPr>
              <a:t>Vi er ca. her</a:t>
            </a:r>
          </a:p>
        </p:txBody>
      </p:sp>
      <p:cxnSp>
        <p:nvCxnSpPr>
          <p:cNvPr id="5" name="Forbindelse: buet 4">
            <a:extLst>
              <a:ext uri="{FF2B5EF4-FFF2-40B4-BE49-F238E27FC236}">
                <a16:creationId xmlns:a16="http://schemas.microsoft.com/office/drawing/2014/main" id="{1512226D-89A2-340D-8ED3-9FAD1FE88188}"/>
              </a:ext>
            </a:extLst>
          </p:cNvPr>
          <p:cNvCxnSpPr>
            <a:cxnSpLocks/>
            <a:stCxn id="2" idx="3"/>
          </p:cNvCxnSpPr>
          <p:nvPr/>
        </p:nvCxnSpPr>
        <p:spPr>
          <a:xfrm flipV="1">
            <a:off x="6400284" y="3063360"/>
            <a:ext cx="191708" cy="1084224"/>
          </a:xfrm>
          <a:prstGeom prst="curvedConnector2">
            <a:avLst/>
          </a:prstGeom>
          <a:ln w="508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ky 9">
            <a:extLst>
              <a:ext uri="{FF2B5EF4-FFF2-40B4-BE49-F238E27FC236}">
                <a16:creationId xmlns:a16="http://schemas.microsoft.com/office/drawing/2014/main" id="{526C3E63-B937-B57E-488A-B2AA504ED03C}"/>
              </a:ext>
            </a:extLst>
          </p:cNvPr>
          <p:cNvSpPr/>
          <p:nvPr/>
        </p:nvSpPr>
        <p:spPr>
          <a:xfrm>
            <a:off x="6486899" y="2894626"/>
            <a:ext cx="208919" cy="159483"/>
          </a:xfrm>
          <a:prstGeom prst="clou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500" dirty="0" err="1"/>
          </a:p>
        </p:txBody>
      </p:sp>
    </p:spTree>
    <p:extLst>
      <p:ext uri="{BB962C8B-B14F-4D97-AF65-F5344CB8AC3E}">
        <p14:creationId xmlns:p14="http://schemas.microsoft.com/office/powerpoint/2010/main" val="1246819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AAC0F42E-8476-5FB7-EF68-BB49D8971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1381"/>
            <a:ext cx="7884414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5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Historien om min første tid i Velliv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4718595"/>
            <a:ext cx="4057650" cy="18288"/>
          </a:xfrm>
          <a:custGeom>
            <a:avLst/>
            <a:gdLst>
              <a:gd name="connsiteX0" fmla="*/ 0 w 4057650"/>
              <a:gd name="connsiteY0" fmla="*/ 0 h 18288"/>
              <a:gd name="connsiteX1" fmla="*/ 757428 w 4057650"/>
              <a:gd name="connsiteY1" fmla="*/ 0 h 18288"/>
              <a:gd name="connsiteX2" fmla="*/ 1474279 w 4057650"/>
              <a:gd name="connsiteY2" fmla="*/ 0 h 18288"/>
              <a:gd name="connsiteX3" fmla="*/ 2191131 w 4057650"/>
              <a:gd name="connsiteY3" fmla="*/ 0 h 18288"/>
              <a:gd name="connsiteX4" fmla="*/ 2745676 w 4057650"/>
              <a:gd name="connsiteY4" fmla="*/ 0 h 18288"/>
              <a:gd name="connsiteX5" fmla="*/ 3340798 w 4057650"/>
              <a:gd name="connsiteY5" fmla="*/ 0 h 18288"/>
              <a:gd name="connsiteX6" fmla="*/ 4057650 w 4057650"/>
              <a:gd name="connsiteY6" fmla="*/ 0 h 18288"/>
              <a:gd name="connsiteX7" fmla="*/ 4057650 w 4057650"/>
              <a:gd name="connsiteY7" fmla="*/ 18288 h 18288"/>
              <a:gd name="connsiteX8" fmla="*/ 3381375 w 4057650"/>
              <a:gd name="connsiteY8" fmla="*/ 18288 h 18288"/>
              <a:gd name="connsiteX9" fmla="*/ 2826830 w 4057650"/>
              <a:gd name="connsiteY9" fmla="*/ 18288 h 18288"/>
              <a:gd name="connsiteX10" fmla="*/ 2272284 w 4057650"/>
              <a:gd name="connsiteY10" fmla="*/ 18288 h 18288"/>
              <a:gd name="connsiteX11" fmla="*/ 1555432 w 4057650"/>
              <a:gd name="connsiteY11" fmla="*/ 18288 h 18288"/>
              <a:gd name="connsiteX12" fmla="*/ 960310 w 4057650"/>
              <a:gd name="connsiteY12" fmla="*/ 18288 h 18288"/>
              <a:gd name="connsiteX13" fmla="*/ 0 w 4057650"/>
              <a:gd name="connsiteY13" fmla="*/ 18288 h 18288"/>
              <a:gd name="connsiteX14" fmla="*/ 0 w 405765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57650" h="18288" fill="none" extrusionOk="0">
                <a:moveTo>
                  <a:pt x="0" y="0"/>
                </a:moveTo>
                <a:cubicBezTo>
                  <a:pt x="371182" y="3227"/>
                  <a:pt x="494372" y="9222"/>
                  <a:pt x="757428" y="0"/>
                </a:cubicBezTo>
                <a:cubicBezTo>
                  <a:pt x="1020484" y="-9222"/>
                  <a:pt x="1116719" y="-4357"/>
                  <a:pt x="1474279" y="0"/>
                </a:cubicBezTo>
                <a:cubicBezTo>
                  <a:pt x="1831839" y="4357"/>
                  <a:pt x="1920973" y="-11809"/>
                  <a:pt x="2191131" y="0"/>
                </a:cubicBezTo>
                <a:cubicBezTo>
                  <a:pt x="2461289" y="11809"/>
                  <a:pt x="2589480" y="-22604"/>
                  <a:pt x="2745676" y="0"/>
                </a:cubicBezTo>
                <a:cubicBezTo>
                  <a:pt x="2901872" y="22604"/>
                  <a:pt x="3136452" y="-12306"/>
                  <a:pt x="3340798" y="0"/>
                </a:cubicBezTo>
                <a:cubicBezTo>
                  <a:pt x="3545144" y="12306"/>
                  <a:pt x="3766934" y="-21556"/>
                  <a:pt x="4057650" y="0"/>
                </a:cubicBezTo>
                <a:cubicBezTo>
                  <a:pt x="4057150" y="8855"/>
                  <a:pt x="4057759" y="14521"/>
                  <a:pt x="4057650" y="18288"/>
                </a:cubicBezTo>
                <a:cubicBezTo>
                  <a:pt x="3743404" y="40125"/>
                  <a:pt x="3625516" y="-14923"/>
                  <a:pt x="3381375" y="18288"/>
                </a:cubicBezTo>
                <a:cubicBezTo>
                  <a:pt x="3137235" y="51499"/>
                  <a:pt x="2946571" y="1"/>
                  <a:pt x="2826830" y="18288"/>
                </a:cubicBezTo>
                <a:cubicBezTo>
                  <a:pt x="2707090" y="36575"/>
                  <a:pt x="2402756" y="1432"/>
                  <a:pt x="2272284" y="18288"/>
                </a:cubicBezTo>
                <a:cubicBezTo>
                  <a:pt x="2141812" y="35144"/>
                  <a:pt x="1895935" y="18199"/>
                  <a:pt x="1555432" y="18288"/>
                </a:cubicBezTo>
                <a:cubicBezTo>
                  <a:pt x="1214929" y="18377"/>
                  <a:pt x="1103072" y="14503"/>
                  <a:pt x="960310" y="18288"/>
                </a:cubicBezTo>
                <a:cubicBezTo>
                  <a:pt x="817548" y="22073"/>
                  <a:pt x="402272" y="-29359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057650" h="18288" stroke="0" extrusionOk="0">
                <a:moveTo>
                  <a:pt x="0" y="0"/>
                </a:moveTo>
                <a:cubicBezTo>
                  <a:pt x="248348" y="13145"/>
                  <a:pt x="486117" y="25042"/>
                  <a:pt x="635698" y="0"/>
                </a:cubicBezTo>
                <a:cubicBezTo>
                  <a:pt x="785279" y="-25042"/>
                  <a:pt x="917762" y="-5537"/>
                  <a:pt x="1190244" y="0"/>
                </a:cubicBezTo>
                <a:cubicBezTo>
                  <a:pt x="1462726" y="5537"/>
                  <a:pt x="1667120" y="-21232"/>
                  <a:pt x="1947672" y="0"/>
                </a:cubicBezTo>
                <a:cubicBezTo>
                  <a:pt x="2228224" y="21232"/>
                  <a:pt x="2280631" y="-21698"/>
                  <a:pt x="2583370" y="0"/>
                </a:cubicBezTo>
                <a:cubicBezTo>
                  <a:pt x="2886109" y="21698"/>
                  <a:pt x="3022941" y="19647"/>
                  <a:pt x="3219069" y="0"/>
                </a:cubicBezTo>
                <a:cubicBezTo>
                  <a:pt x="3415197" y="-19647"/>
                  <a:pt x="3747500" y="26991"/>
                  <a:pt x="4057650" y="0"/>
                </a:cubicBezTo>
                <a:cubicBezTo>
                  <a:pt x="4056752" y="7180"/>
                  <a:pt x="4057819" y="13790"/>
                  <a:pt x="4057650" y="18288"/>
                </a:cubicBezTo>
                <a:cubicBezTo>
                  <a:pt x="3865148" y="-3313"/>
                  <a:pt x="3702543" y="49468"/>
                  <a:pt x="3381375" y="18288"/>
                </a:cubicBezTo>
                <a:cubicBezTo>
                  <a:pt x="3060208" y="-12892"/>
                  <a:pt x="2956571" y="-8678"/>
                  <a:pt x="2826830" y="18288"/>
                </a:cubicBezTo>
                <a:cubicBezTo>
                  <a:pt x="2697089" y="45254"/>
                  <a:pt x="2411031" y="43154"/>
                  <a:pt x="2150555" y="18288"/>
                </a:cubicBezTo>
                <a:cubicBezTo>
                  <a:pt x="1890080" y="-6578"/>
                  <a:pt x="1741827" y="-615"/>
                  <a:pt x="1474280" y="18288"/>
                </a:cubicBezTo>
                <a:cubicBezTo>
                  <a:pt x="1206734" y="37191"/>
                  <a:pt x="998203" y="33335"/>
                  <a:pt x="838581" y="18288"/>
                </a:cubicBezTo>
                <a:cubicBezTo>
                  <a:pt x="678959" y="3241"/>
                  <a:pt x="187101" y="-13212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144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15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Billede 4" descr="Et billede, der indeholder tekst, Font/skrifttype, skærmbillede, diagram&#10;&#10;Indhold genereret af kunstig intelligens kan være forkert.">
            <a:extLst>
              <a:ext uri="{FF2B5EF4-FFF2-40B4-BE49-F238E27FC236}">
                <a16:creationId xmlns:a16="http://schemas.microsoft.com/office/drawing/2014/main" id="{863FBDD5-62A8-561A-6787-33C1FEF36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441" y="643467"/>
            <a:ext cx="5571066" cy="5571066"/>
          </a:xfrm>
          <a:prstGeom prst="rect">
            <a:avLst/>
          </a:prstGeom>
        </p:spPr>
      </p:pic>
      <p:sp>
        <p:nvSpPr>
          <p:cNvPr id="7" name="Tekstfelt 6">
            <a:extLst>
              <a:ext uri="{FF2B5EF4-FFF2-40B4-BE49-F238E27FC236}">
                <a16:creationId xmlns:a16="http://schemas.microsoft.com/office/drawing/2014/main" id="{53E37FD8-FE0A-A9E3-5131-681863CCECCA}"/>
              </a:ext>
            </a:extLst>
          </p:cNvPr>
          <p:cNvSpPr txBox="1"/>
          <p:nvPr/>
        </p:nvSpPr>
        <p:spPr>
          <a:xfrm>
            <a:off x="6236668" y="643467"/>
            <a:ext cx="238241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600" dirty="0"/>
              <a:t>Ca. </a:t>
            </a:r>
            <a:r>
              <a:rPr lang="da-DK" sz="1600" b="1" dirty="0"/>
              <a:t>800</a:t>
            </a:r>
            <a:r>
              <a:rPr lang="da-DK" sz="1600" dirty="0"/>
              <a:t> medarbejdere med </a:t>
            </a:r>
            <a:r>
              <a:rPr lang="da-DK" sz="1600" dirty="0" err="1"/>
              <a:t>laptops</a:t>
            </a:r>
            <a:r>
              <a:rPr lang="da-DK" sz="1600" dirty="0"/>
              <a:t> på Windows 11.</a:t>
            </a:r>
          </a:p>
          <a:p>
            <a:endParaRPr lang="da-DK" sz="1600" dirty="0"/>
          </a:p>
          <a:p>
            <a:r>
              <a:rPr lang="da-DK" sz="1600" dirty="0"/>
              <a:t>Heraf ca. </a:t>
            </a:r>
            <a:r>
              <a:rPr lang="da-DK" sz="1600" b="1" dirty="0"/>
              <a:t>170</a:t>
            </a:r>
            <a:r>
              <a:rPr lang="da-DK" sz="1600" dirty="0"/>
              <a:t> der arbejder med udvikling, digitalisering og teknologi. </a:t>
            </a:r>
          </a:p>
          <a:p>
            <a:endParaRPr lang="da-DK" sz="1600" dirty="0"/>
          </a:p>
          <a:p>
            <a:r>
              <a:rPr lang="da-DK" sz="1600" b="1" dirty="0"/>
              <a:t>7</a:t>
            </a:r>
            <a:r>
              <a:rPr lang="da-DK" sz="1600" dirty="0"/>
              <a:t> i Operations, der arbejder med ”</a:t>
            </a:r>
            <a:r>
              <a:rPr lang="da-DK" sz="1600" dirty="0" err="1"/>
              <a:t>governance</a:t>
            </a:r>
            <a:r>
              <a:rPr lang="da-DK" sz="1600" dirty="0"/>
              <a:t>” i en SIAM-lignende ramme.</a:t>
            </a:r>
          </a:p>
          <a:p>
            <a:endParaRPr lang="da-DK" sz="1600" dirty="0"/>
          </a:p>
          <a:p>
            <a:r>
              <a:rPr lang="en-US" sz="1600" dirty="0" err="1"/>
              <a:t>Passwordless</a:t>
            </a:r>
            <a:r>
              <a:rPr lang="en-US" sz="1600" dirty="0"/>
              <a:t> </a:t>
            </a:r>
            <a:r>
              <a:rPr lang="en-US" sz="1600" dirty="0" err="1"/>
              <a:t>infrastruktur</a:t>
            </a:r>
            <a:r>
              <a:rPr lang="en-US" sz="1600" dirty="0"/>
              <a:t> I Azure. SD-WAN </a:t>
            </a:r>
            <a:r>
              <a:rPr lang="en-US" sz="1600" dirty="0" err="1"/>
              <a:t>mellem</a:t>
            </a:r>
            <a:r>
              <a:rPr lang="en-US" sz="1600" dirty="0"/>
              <a:t> Clouds </a:t>
            </a:r>
            <a:r>
              <a:rPr lang="en-US" sz="1600" dirty="0" err="1"/>
              <a:t>og</a:t>
            </a:r>
            <a:r>
              <a:rPr lang="en-US" sz="1600" dirty="0"/>
              <a:t> MPLS </a:t>
            </a:r>
            <a:r>
              <a:rPr lang="en-US" sz="1600" dirty="0" err="1"/>
              <a:t>til</a:t>
            </a:r>
            <a:r>
              <a:rPr lang="en-US" sz="1600" dirty="0"/>
              <a:t> cloud-connect i Frankfurt.</a:t>
            </a:r>
          </a:p>
          <a:p>
            <a:endParaRPr lang="da-DK" sz="1600" dirty="0"/>
          </a:p>
          <a:p>
            <a:r>
              <a:rPr lang="da-DK" sz="1600" b="1" dirty="0"/>
              <a:t>0</a:t>
            </a:r>
            <a:r>
              <a:rPr lang="da-DK" sz="1600" dirty="0"/>
              <a:t> servere i kælderen.</a:t>
            </a:r>
          </a:p>
          <a:p>
            <a:endParaRPr lang="da-DK" sz="1600" dirty="0"/>
          </a:p>
          <a:p>
            <a:r>
              <a:rPr lang="da-DK" sz="1600" dirty="0"/>
              <a:t>Processer i ServiceNow.</a:t>
            </a:r>
          </a:p>
        </p:txBody>
      </p:sp>
    </p:spTree>
    <p:extLst>
      <p:ext uri="{BB962C8B-B14F-4D97-AF65-F5344CB8AC3E}">
        <p14:creationId xmlns:p14="http://schemas.microsoft.com/office/powerpoint/2010/main" val="2142125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72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9161" y="3577456"/>
            <a:ext cx="8182230" cy="168781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da-DK" sz="5300"/>
              <a:t>Hvorfor Problem Management er nødvendigt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9160" y="5660607"/>
            <a:ext cx="8182233" cy="55265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da-DK" dirty="0"/>
              <a:t>Incidents er symptomer. Problems er årsager.</a:t>
            </a:r>
          </a:p>
        </p:txBody>
      </p:sp>
      <p:pic>
        <p:nvPicPr>
          <p:cNvPr id="82" name="Grafik 81" descr="Help">
            <a:extLst>
              <a:ext uri="{FF2B5EF4-FFF2-40B4-BE49-F238E27FC236}">
                <a16:creationId xmlns:a16="http://schemas.microsoft.com/office/drawing/2014/main" id="{23582C3C-CF97-D83B-BA5D-F92F79E58B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99274" y="591670"/>
            <a:ext cx="2742004" cy="2742004"/>
          </a:xfrm>
          <a:prstGeom prst="rect">
            <a:avLst/>
          </a:prstGeom>
        </p:spPr>
      </p:pic>
      <p:sp>
        <p:nvSpPr>
          <p:cNvPr id="83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5776" y="5509052"/>
            <a:ext cx="3429000" cy="18288"/>
          </a:xfrm>
          <a:custGeom>
            <a:avLst/>
            <a:gdLst>
              <a:gd name="connsiteX0" fmla="*/ 0 w 3429000"/>
              <a:gd name="connsiteY0" fmla="*/ 0 h 18288"/>
              <a:gd name="connsiteX1" fmla="*/ 685800 w 3429000"/>
              <a:gd name="connsiteY1" fmla="*/ 0 h 18288"/>
              <a:gd name="connsiteX2" fmla="*/ 1371600 w 3429000"/>
              <a:gd name="connsiteY2" fmla="*/ 0 h 18288"/>
              <a:gd name="connsiteX3" fmla="*/ 2057400 w 3429000"/>
              <a:gd name="connsiteY3" fmla="*/ 0 h 18288"/>
              <a:gd name="connsiteX4" fmla="*/ 2674620 w 3429000"/>
              <a:gd name="connsiteY4" fmla="*/ 0 h 18288"/>
              <a:gd name="connsiteX5" fmla="*/ 3429000 w 3429000"/>
              <a:gd name="connsiteY5" fmla="*/ 0 h 18288"/>
              <a:gd name="connsiteX6" fmla="*/ 3429000 w 3429000"/>
              <a:gd name="connsiteY6" fmla="*/ 18288 h 18288"/>
              <a:gd name="connsiteX7" fmla="*/ 2811780 w 3429000"/>
              <a:gd name="connsiteY7" fmla="*/ 18288 h 18288"/>
              <a:gd name="connsiteX8" fmla="*/ 2228850 w 3429000"/>
              <a:gd name="connsiteY8" fmla="*/ 18288 h 18288"/>
              <a:gd name="connsiteX9" fmla="*/ 1543050 w 3429000"/>
              <a:gd name="connsiteY9" fmla="*/ 18288 h 18288"/>
              <a:gd name="connsiteX10" fmla="*/ 925830 w 3429000"/>
              <a:gd name="connsiteY10" fmla="*/ 18288 h 18288"/>
              <a:gd name="connsiteX11" fmla="*/ 0 w 3429000"/>
              <a:gd name="connsiteY11" fmla="*/ 18288 h 18288"/>
              <a:gd name="connsiteX12" fmla="*/ 0 w 342900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29000" h="18288" fill="none" extrusionOk="0">
                <a:moveTo>
                  <a:pt x="0" y="0"/>
                </a:moveTo>
                <a:cubicBezTo>
                  <a:pt x="219865" y="20479"/>
                  <a:pt x="493281" y="26186"/>
                  <a:pt x="685800" y="0"/>
                </a:cubicBezTo>
                <a:cubicBezTo>
                  <a:pt x="878319" y="-26186"/>
                  <a:pt x="1121382" y="-11869"/>
                  <a:pt x="1371600" y="0"/>
                </a:cubicBezTo>
                <a:cubicBezTo>
                  <a:pt x="1621818" y="11869"/>
                  <a:pt x="1878793" y="32281"/>
                  <a:pt x="2057400" y="0"/>
                </a:cubicBezTo>
                <a:cubicBezTo>
                  <a:pt x="2236007" y="-32281"/>
                  <a:pt x="2433797" y="-18251"/>
                  <a:pt x="2674620" y="0"/>
                </a:cubicBezTo>
                <a:cubicBezTo>
                  <a:pt x="2915443" y="18251"/>
                  <a:pt x="3205923" y="-1443"/>
                  <a:pt x="3429000" y="0"/>
                </a:cubicBezTo>
                <a:cubicBezTo>
                  <a:pt x="3429442" y="4516"/>
                  <a:pt x="3428173" y="12266"/>
                  <a:pt x="3429000" y="18288"/>
                </a:cubicBezTo>
                <a:cubicBezTo>
                  <a:pt x="3221081" y="48608"/>
                  <a:pt x="3088001" y="8066"/>
                  <a:pt x="2811780" y="18288"/>
                </a:cubicBezTo>
                <a:cubicBezTo>
                  <a:pt x="2535559" y="28510"/>
                  <a:pt x="2481355" y="24898"/>
                  <a:pt x="2228850" y="18288"/>
                </a:cubicBezTo>
                <a:cubicBezTo>
                  <a:pt x="1976345" y="11679"/>
                  <a:pt x="1807520" y="48356"/>
                  <a:pt x="1543050" y="18288"/>
                </a:cubicBezTo>
                <a:cubicBezTo>
                  <a:pt x="1278580" y="-11780"/>
                  <a:pt x="1181944" y="5123"/>
                  <a:pt x="925830" y="18288"/>
                </a:cubicBezTo>
                <a:cubicBezTo>
                  <a:pt x="669716" y="31453"/>
                  <a:pt x="410304" y="34815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429000" h="18288" stroke="0" extrusionOk="0">
                <a:moveTo>
                  <a:pt x="0" y="0"/>
                </a:moveTo>
                <a:cubicBezTo>
                  <a:pt x="174095" y="-12874"/>
                  <a:pt x="443087" y="-14090"/>
                  <a:pt x="617220" y="0"/>
                </a:cubicBezTo>
                <a:cubicBezTo>
                  <a:pt x="791353" y="14090"/>
                  <a:pt x="1072677" y="8451"/>
                  <a:pt x="1200150" y="0"/>
                </a:cubicBezTo>
                <a:cubicBezTo>
                  <a:pt x="1327623" y="-8451"/>
                  <a:pt x="1526638" y="19866"/>
                  <a:pt x="1817370" y="0"/>
                </a:cubicBezTo>
                <a:cubicBezTo>
                  <a:pt x="2108102" y="-19866"/>
                  <a:pt x="2221289" y="26161"/>
                  <a:pt x="2503170" y="0"/>
                </a:cubicBezTo>
                <a:cubicBezTo>
                  <a:pt x="2785051" y="-26161"/>
                  <a:pt x="3022134" y="39178"/>
                  <a:pt x="3429000" y="0"/>
                </a:cubicBezTo>
                <a:cubicBezTo>
                  <a:pt x="3429577" y="4624"/>
                  <a:pt x="3429819" y="11191"/>
                  <a:pt x="3429000" y="18288"/>
                </a:cubicBezTo>
                <a:cubicBezTo>
                  <a:pt x="3103464" y="593"/>
                  <a:pt x="2887909" y="22940"/>
                  <a:pt x="2743200" y="18288"/>
                </a:cubicBezTo>
                <a:cubicBezTo>
                  <a:pt x="2598491" y="13636"/>
                  <a:pt x="2362615" y="10656"/>
                  <a:pt x="1988820" y="18288"/>
                </a:cubicBezTo>
                <a:cubicBezTo>
                  <a:pt x="1615025" y="25920"/>
                  <a:pt x="1580494" y="3693"/>
                  <a:pt x="1405890" y="18288"/>
                </a:cubicBezTo>
                <a:cubicBezTo>
                  <a:pt x="1231286" y="32884"/>
                  <a:pt x="885259" y="-16285"/>
                  <a:pt x="651510" y="18288"/>
                </a:cubicBezTo>
                <a:cubicBezTo>
                  <a:pt x="417761" y="52861"/>
                  <a:pt x="138362" y="-13856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CB9F3C-C751-F0D5-0393-67A833C32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Farverige Carved antal mennesker">
            <a:extLst>
              <a:ext uri="{FF2B5EF4-FFF2-40B4-BE49-F238E27FC236}">
                <a16:creationId xmlns:a16="http://schemas.microsoft.com/office/drawing/2014/main" id="{B3161E77-8D49-52F8-4AD4-677D675E33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43" r="12211" b="-1"/>
          <a:stretch>
            <a:fillRect/>
          </a:stretch>
        </p:blipFill>
        <p:spPr>
          <a:xfrm>
            <a:off x="2285" y="-1786758"/>
            <a:ext cx="9141713" cy="8644758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0D1C67-1889-3031-8DA7-A7C56BAF35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649" y="560440"/>
            <a:ext cx="4558647" cy="2652779"/>
          </a:xfrm>
          <a:solidFill>
            <a:srgbClr val="FF0000"/>
          </a:solidFill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3000" b="1" dirty="0" err="1">
                <a:solidFill>
                  <a:schemeClr val="bg1"/>
                </a:solidFill>
              </a:rPr>
              <a:t>Hver</a:t>
            </a:r>
            <a:r>
              <a:rPr lang="en-US" sz="3000" b="1" dirty="0">
                <a:solidFill>
                  <a:schemeClr val="bg1"/>
                </a:solidFill>
              </a:rPr>
              <a:t> gang vi </a:t>
            </a:r>
            <a:r>
              <a:rPr lang="en-US" sz="3000" b="1" dirty="0" err="1">
                <a:solidFill>
                  <a:schemeClr val="bg1"/>
                </a:solidFill>
              </a:rPr>
              <a:t>ikke</a:t>
            </a:r>
            <a:r>
              <a:rPr lang="en-US" sz="3000" b="1" dirty="0">
                <a:solidFill>
                  <a:schemeClr val="bg1"/>
                </a:solidFill>
              </a:rPr>
              <a:t> </a:t>
            </a:r>
            <a:r>
              <a:rPr lang="en-US" sz="3000" b="1" dirty="0" err="1">
                <a:solidFill>
                  <a:schemeClr val="bg1"/>
                </a:solidFill>
              </a:rPr>
              <a:t>når</a:t>
            </a:r>
            <a:r>
              <a:rPr lang="en-US" sz="3000" b="1" dirty="0">
                <a:solidFill>
                  <a:schemeClr val="bg1"/>
                </a:solidFill>
              </a:rPr>
              <a:t> </a:t>
            </a:r>
            <a:r>
              <a:rPr lang="en-US" sz="3000" b="1" dirty="0" err="1">
                <a:solidFill>
                  <a:schemeClr val="bg1"/>
                </a:solidFill>
              </a:rPr>
              <a:t>til</a:t>
            </a:r>
            <a:r>
              <a:rPr lang="en-US" sz="3000" b="1" dirty="0">
                <a:solidFill>
                  <a:schemeClr val="bg1"/>
                </a:solidFill>
              </a:rPr>
              <a:t> bunds i </a:t>
            </a:r>
            <a:r>
              <a:rPr lang="en-US" sz="3000" b="1" dirty="0" err="1">
                <a:solidFill>
                  <a:schemeClr val="bg1"/>
                </a:solidFill>
              </a:rPr>
              <a:t>en</a:t>
            </a:r>
            <a:r>
              <a:rPr lang="en-US" sz="3000" b="1" dirty="0">
                <a:solidFill>
                  <a:schemeClr val="bg1"/>
                </a:solidFill>
              </a:rPr>
              <a:t> </a:t>
            </a:r>
            <a:r>
              <a:rPr lang="en-US" sz="3000" b="1" dirty="0" err="1">
                <a:solidFill>
                  <a:schemeClr val="bg1"/>
                </a:solidFill>
              </a:rPr>
              <a:t>fejl</a:t>
            </a:r>
            <a:r>
              <a:rPr lang="en-US" sz="3000" b="1" dirty="0">
                <a:solidFill>
                  <a:schemeClr val="bg1"/>
                </a:solidFill>
              </a:rPr>
              <a:t>, </a:t>
            </a:r>
            <a:r>
              <a:rPr lang="en-US" sz="3000" dirty="0" err="1">
                <a:solidFill>
                  <a:schemeClr val="bg1"/>
                </a:solidFill>
              </a:rPr>
              <a:t>øger</a:t>
            </a:r>
            <a:r>
              <a:rPr lang="en-US" sz="3000" dirty="0">
                <a:solidFill>
                  <a:schemeClr val="bg1"/>
                </a:solidFill>
              </a:rPr>
              <a:t> vi </a:t>
            </a:r>
            <a:r>
              <a:rPr lang="en-US" sz="3000" dirty="0" err="1">
                <a:solidFill>
                  <a:schemeClr val="bg1"/>
                </a:solidFill>
              </a:rPr>
              <a:t>risikoen</a:t>
            </a:r>
            <a:r>
              <a:rPr lang="en-US" sz="3000" dirty="0">
                <a:solidFill>
                  <a:schemeClr val="bg1"/>
                </a:solidFill>
              </a:rPr>
              <a:t> for, at </a:t>
            </a:r>
            <a:r>
              <a:rPr lang="en-US" sz="3000" dirty="0" err="1">
                <a:solidFill>
                  <a:schemeClr val="bg1"/>
                </a:solidFill>
              </a:rPr>
              <a:t>kolleger</a:t>
            </a:r>
            <a:r>
              <a:rPr lang="en-US" sz="3000" dirty="0">
                <a:solidFill>
                  <a:schemeClr val="bg1"/>
                </a:solidFill>
              </a:rPr>
              <a:t> mister </a:t>
            </a:r>
            <a:r>
              <a:rPr lang="en-US" sz="3000" dirty="0" err="1">
                <a:solidFill>
                  <a:schemeClr val="bg1"/>
                </a:solidFill>
              </a:rPr>
              <a:t>deres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nattesøvn</a:t>
            </a:r>
            <a:r>
              <a:rPr lang="en-US" sz="3000" dirty="0">
                <a:solidFill>
                  <a:schemeClr val="bg1"/>
                </a:solidFill>
              </a:rPr>
              <a:t>, </a:t>
            </a:r>
            <a:r>
              <a:rPr lang="en-US" sz="3000" dirty="0" err="1">
                <a:solidFill>
                  <a:schemeClr val="bg1"/>
                </a:solidFill>
              </a:rPr>
              <a:t>kunder</a:t>
            </a:r>
            <a:r>
              <a:rPr lang="en-US" sz="3000" dirty="0">
                <a:solidFill>
                  <a:schemeClr val="bg1"/>
                </a:solidFill>
              </a:rPr>
              <a:t> mister </a:t>
            </a:r>
            <a:r>
              <a:rPr lang="en-US" sz="3000" dirty="0" err="1">
                <a:solidFill>
                  <a:schemeClr val="bg1"/>
                </a:solidFill>
              </a:rPr>
              <a:t>tillid</a:t>
            </a:r>
            <a:r>
              <a:rPr lang="en-US" sz="3000" dirty="0">
                <a:solidFill>
                  <a:schemeClr val="bg1"/>
                </a:solidFill>
              </a:rPr>
              <a:t> - </a:t>
            </a:r>
            <a:r>
              <a:rPr lang="en-US" sz="3000" dirty="0" err="1">
                <a:solidFill>
                  <a:schemeClr val="bg1"/>
                </a:solidFill>
              </a:rPr>
              <a:t>og</a:t>
            </a:r>
            <a:r>
              <a:rPr lang="en-US" sz="3000" dirty="0">
                <a:solidFill>
                  <a:schemeClr val="bg1"/>
                </a:solidFill>
              </a:rPr>
              <a:t> vi mister </a:t>
            </a:r>
            <a:r>
              <a:rPr lang="en-US" sz="3000" dirty="0" err="1">
                <a:solidFill>
                  <a:schemeClr val="bg1"/>
                </a:solidFill>
              </a:rPr>
              <a:t>stolthed</a:t>
            </a:r>
            <a:r>
              <a:rPr lang="en-US" sz="3000" dirty="0">
                <a:solidFill>
                  <a:schemeClr val="bg1"/>
                </a:solidFill>
              </a:rPr>
              <a:t>.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bg1"/>
              </a:solidFill>
            </a:endParaRPr>
          </a:p>
          <a:p>
            <a:pPr algn="l" defTabSz="914400">
              <a:lnSpc>
                <a:spcPct val="90000"/>
              </a:lnSpc>
            </a:pPr>
            <a:r>
              <a:rPr lang="en-US" sz="1900" dirty="0">
                <a:solidFill>
                  <a:schemeClr val="bg1"/>
                </a:solidFill>
              </a:rPr>
              <a:t>Kort </a:t>
            </a:r>
            <a:r>
              <a:rPr lang="en-US" sz="1900" dirty="0" err="1">
                <a:solidFill>
                  <a:schemeClr val="bg1"/>
                </a:solidFill>
              </a:rPr>
              <a:t>sagt</a:t>
            </a:r>
            <a:r>
              <a:rPr lang="en-US" sz="1900" dirty="0">
                <a:solidFill>
                  <a:schemeClr val="bg1"/>
                </a:solidFill>
              </a:rPr>
              <a:t>: </a:t>
            </a:r>
            <a:r>
              <a:rPr lang="en-US" sz="1900" b="1" dirty="0" err="1">
                <a:solidFill>
                  <a:schemeClr val="bg1"/>
                </a:solidFill>
              </a:rPr>
              <a:t>stressen</a:t>
            </a:r>
            <a:r>
              <a:rPr lang="en-US" sz="1900" b="1" dirty="0">
                <a:solidFill>
                  <a:schemeClr val="bg1"/>
                </a:solidFill>
              </a:rPr>
              <a:t> </a:t>
            </a:r>
            <a:r>
              <a:rPr lang="en-US" sz="1900" b="1" dirty="0" err="1">
                <a:solidFill>
                  <a:schemeClr val="bg1"/>
                </a:solidFill>
              </a:rPr>
              <a:t>øges</a:t>
            </a:r>
            <a:r>
              <a:rPr lang="en-US" sz="1900" b="1" dirty="0">
                <a:solidFill>
                  <a:schemeClr val="bg1"/>
                </a:solidFill>
              </a:rPr>
              <a:t>.</a:t>
            </a:r>
          </a:p>
          <a:p>
            <a:pPr algn="l" defTabSz="914400">
              <a:lnSpc>
                <a:spcPct val="90000"/>
              </a:lnSpc>
            </a:pP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" name="Tekstfelt 3">
            <a:extLst>
              <a:ext uri="{FF2B5EF4-FFF2-40B4-BE49-F238E27FC236}">
                <a16:creationId xmlns:a16="http://schemas.microsoft.com/office/drawing/2014/main" id="{6481DB29-3B86-116B-7948-945BFDB6FA88}"/>
              </a:ext>
            </a:extLst>
          </p:cNvPr>
          <p:cNvSpPr txBox="1"/>
          <p:nvPr/>
        </p:nvSpPr>
        <p:spPr>
          <a:xfrm>
            <a:off x="628649" y="3351380"/>
            <a:ext cx="4558648" cy="2696123"/>
          </a:xfrm>
          <a:prstGeom prst="rect">
            <a:avLst/>
          </a:prstGeom>
          <a:solidFill>
            <a:srgbClr val="6BB161"/>
          </a:solidFill>
        </p:spPr>
        <p:txBody>
          <a:bodyPr wrap="square">
            <a:sp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</a:rPr>
              <a:t>At </a:t>
            </a:r>
            <a:r>
              <a:rPr lang="en-US" sz="2800" b="1" dirty="0" err="1">
                <a:solidFill>
                  <a:schemeClr val="tx1"/>
                </a:solidFill>
              </a:rPr>
              <a:t>finde</a:t>
            </a:r>
            <a:r>
              <a:rPr lang="en-US" sz="2800" b="1" dirty="0">
                <a:solidFill>
                  <a:schemeClr val="tx1"/>
                </a:solidFill>
              </a:rPr>
              <a:t> de </a:t>
            </a:r>
            <a:r>
              <a:rPr lang="en-US" sz="2800" b="1" dirty="0" err="1">
                <a:solidFill>
                  <a:schemeClr val="tx1"/>
                </a:solidFill>
              </a:rPr>
              <a:t>sande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årsager</a:t>
            </a:r>
            <a:r>
              <a:rPr lang="en-US" sz="2800" b="1" dirty="0">
                <a:solidFill>
                  <a:schemeClr val="tx1"/>
                </a:solidFill>
              </a:rPr>
              <a:t> handler </a:t>
            </a:r>
            <a:r>
              <a:rPr lang="en-US" sz="2800" b="1" dirty="0" err="1">
                <a:solidFill>
                  <a:schemeClr val="tx1"/>
                </a:solidFill>
              </a:rPr>
              <a:t>ikke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kun</a:t>
            </a:r>
            <a:r>
              <a:rPr lang="en-US" sz="2800" b="1" dirty="0">
                <a:solidFill>
                  <a:schemeClr val="tx1"/>
                </a:solidFill>
              </a:rPr>
              <a:t> om </a:t>
            </a:r>
            <a:r>
              <a:rPr lang="en-US" sz="2800" b="1" dirty="0" err="1">
                <a:solidFill>
                  <a:schemeClr val="tx1"/>
                </a:solidFill>
              </a:rPr>
              <a:t>teknik</a:t>
            </a:r>
            <a:r>
              <a:rPr lang="en-US" sz="2800" dirty="0">
                <a:solidFill>
                  <a:schemeClr val="tx1"/>
                </a:solidFill>
              </a:rPr>
              <a:t>, men om at passe </a:t>
            </a:r>
            <a:r>
              <a:rPr lang="en-US" sz="2800" dirty="0" err="1">
                <a:solidFill>
                  <a:schemeClr val="tx1"/>
                </a:solidFill>
              </a:rPr>
              <a:t>på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vores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mennesker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og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vores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omdømme</a:t>
            </a:r>
            <a:r>
              <a:rPr lang="en-US" sz="2800" dirty="0">
                <a:solidFill>
                  <a:schemeClr val="tx1"/>
                </a:solidFill>
              </a:rPr>
              <a:t>.</a:t>
            </a:r>
          </a:p>
          <a:p>
            <a:pPr algn="l" defTabSz="914400">
              <a:lnSpc>
                <a:spcPct val="90000"/>
              </a:lnSpc>
            </a:pPr>
            <a:endParaRPr lang="en-US" sz="2800" dirty="0">
              <a:solidFill>
                <a:schemeClr val="tx1"/>
              </a:solidFill>
            </a:endParaRPr>
          </a:p>
          <a:p>
            <a:pPr algn="l" defTabSz="914400"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Kort </a:t>
            </a:r>
            <a:r>
              <a:rPr lang="en-US" dirty="0" err="1">
                <a:solidFill>
                  <a:schemeClr val="tx1"/>
                </a:solidFill>
              </a:rPr>
              <a:t>sagt</a:t>
            </a:r>
            <a:r>
              <a:rPr lang="en-US" dirty="0">
                <a:solidFill>
                  <a:schemeClr val="tx1"/>
                </a:solidFill>
              </a:rPr>
              <a:t>: </a:t>
            </a:r>
            <a:r>
              <a:rPr lang="en-US" b="1" dirty="0" err="1">
                <a:solidFill>
                  <a:schemeClr val="tx1"/>
                </a:solidFill>
              </a:rPr>
              <a:t>stressen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reduceres</a:t>
            </a:r>
            <a:r>
              <a:rPr lang="en-US" b="1" dirty="0">
                <a:solidFill>
                  <a:schemeClr val="tx1"/>
                </a:solidFill>
              </a:rPr>
              <a:t>!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410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dsholder til slidenummer 5">
            <a:extLst>
              <a:ext uri="{FF2B5EF4-FFF2-40B4-BE49-F238E27FC236}">
                <a16:creationId xmlns:a16="http://schemas.microsoft.com/office/drawing/2014/main" id="{2680EF7B-110C-4CB7-B1E8-A2E106026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C45C-947F-4981-8B3F-4F32E973C901}" type="slidenum">
              <a:rPr lang="da-DK" noProof="0" smtClean="0"/>
              <a:pPr/>
              <a:t>10</a:t>
            </a:fld>
            <a:endParaRPr lang="da-DK" noProof="0"/>
          </a:p>
        </p:txBody>
      </p:sp>
      <p:graphicFrame>
        <p:nvGraphicFramePr>
          <p:cNvPr id="4" name="Tabel 10">
            <a:extLst>
              <a:ext uri="{FF2B5EF4-FFF2-40B4-BE49-F238E27FC236}">
                <a16:creationId xmlns:a16="http://schemas.microsoft.com/office/drawing/2014/main" id="{D1087D2C-479A-1631-A8B7-9B3C175333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138047"/>
              </p:ext>
            </p:extLst>
          </p:nvPr>
        </p:nvGraphicFramePr>
        <p:xfrm>
          <a:off x="594690" y="395370"/>
          <a:ext cx="4029386" cy="5795188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4029386">
                  <a:extLst>
                    <a:ext uri="{9D8B030D-6E8A-4147-A177-3AD203B41FA5}">
                      <a16:colId xmlns:a16="http://schemas.microsoft.com/office/drawing/2014/main" val="2618023598"/>
                    </a:ext>
                  </a:extLst>
                </a:gridCol>
              </a:tblGrid>
              <a:tr h="1931060">
                <a:tc>
                  <a:txBody>
                    <a:bodyPr/>
                    <a:lstStyle/>
                    <a:p>
                      <a:r>
                        <a:rPr lang="da-DK" sz="3200" dirty="0"/>
                        <a:t>Problem Management er fokuseret på at identificere en eller flere kerneårsager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221993173"/>
                  </a:ext>
                </a:extLst>
              </a:tr>
              <a:tr h="1307568">
                <a:tc>
                  <a:txBody>
                    <a:bodyPr/>
                    <a:lstStyle/>
                    <a:p>
                      <a:r>
                        <a:rPr lang="da-DK" sz="2800" dirty="0"/>
                        <a:t>Identificerer årsag</a:t>
                      </a:r>
                      <a:r>
                        <a:rPr lang="da-DK" sz="2800" b="1" dirty="0"/>
                        <a:t>erne</a:t>
                      </a:r>
                      <a:r>
                        <a:rPr lang="da-DK" sz="2800" dirty="0"/>
                        <a:t> til at Incident(s) skete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577441198"/>
                  </a:ext>
                </a:extLst>
              </a:tr>
              <a:tr h="2468320">
                <a:tc>
                  <a:txBody>
                    <a:bodyPr/>
                    <a:lstStyle/>
                    <a:p>
                      <a:r>
                        <a:rPr lang="da-DK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Udvikler (sammen med andre mennesker) løsninger til at udbedre årsagerne permanent.</a:t>
                      </a:r>
                    </a:p>
                    <a:p>
                      <a:endParaRPr lang="da-DK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da-DK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For de problemer, hvor det ikke kan betale sig, udvikles en god og sikker omgåelse, der er </a:t>
                      </a:r>
                      <a:r>
                        <a:rPr lang="da-DK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nem</a:t>
                      </a:r>
                      <a:r>
                        <a:rPr lang="da-DK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at udføre, hvis ikke mulig at </a:t>
                      </a:r>
                      <a:r>
                        <a:rPr lang="da-DK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automatisere</a:t>
                      </a:r>
                      <a:r>
                        <a:rPr lang="da-DK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259736908"/>
                  </a:ext>
                </a:extLst>
              </a:tr>
            </a:tbl>
          </a:graphicData>
        </a:graphic>
      </p:graphicFrame>
      <p:pic>
        <p:nvPicPr>
          <p:cNvPr id="2" name="Billede 1" descr="Rutediagram for kvindelig tegning">
            <a:extLst>
              <a:ext uri="{FF2B5EF4-FFF2-40B4-BE49-F238E27FC236}">
                <a16:creationId xmlns:a16="http://schemas.microsoft.com/office/drawing/2014/main" id="{E3DEE1F4-652B-8856-AFBF-8E289BF94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6922" y="605105"/>
            <a:ext cx="4101889" cy="2687859"/>
          </a:xfrm>
          <a:prstGeom prst="rect">
            <a:avLst/>
          </a:prstGeom>
        </p:spPr>
      </p:pic>
      <p:sp>
        <p:nvSpPr>
          <p:cNvPr id="9" name="Tekstfelt 8">
            <a:extLst>
              <a:ext uri="{FF2B5EF4-FFF2-40B4-BE49-F238E27FC236}">
                <a16:creationId xmlns:a16="http://schemas.microsoft.com/office/drawing/2014/main" id="{B4EDD69C-5F9B-4697-D811-EB965DF9B60D}"/>
              </a:ext>
            </a:extLst>
          </p:cNvPr>
          <p:cNvSpPr txBox="1"/>
          <p:nvPr/>
        </p:nvSpPr>
        <p:spPr>
          <a:xfrm>
            <a:off x="5999148" y="1499906"/>
            <a:ext cx="718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Effekt</a:t>
            </a:r>
          </a:p>
        </p:txBody>
      </p:sp>
      <p:sp>
        <p:nvSpPr>
          <p:cNvPr id="11" name="Tekstfelt 10">
            <a:extLst>
              <a:ext uri="{FF2B5EF4-FFF2-40B4-BE49-F238E27FC236}">
                <a16:creationId xmlns:a16="http://schemas.microsoft.com/office/drawing/2014/main" id="{037DE44E-7699-CD86-AB09-1B3561589265}"/>
              </a:ext>
            </a:extLst>
          </p:cNvPr>
          <p:cNvSpPr txBox="1"/>
          <p:nvPr/>
        </p:nvSpPr>
        <p:spPr>
          <a:xfrm>
            <a:off x="6917866" y="1214554"/>
            <a:ext cx="70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Årsag</a:t>
            </a:r>
          </a:p>
        </p:txBody>
      </p:sp>
      <p:sp>
        <p:nvSpPr>
          <p:cNvPr id="12" name="Tekstfelt 11">
            <a:extLst>
              <a:ext uri="{FF2B5EF4-FFF2-40B4-BE49-F238E27FC236}">
                <a16:creationId xmlns:a16="http://schemas.microsoft.com/office/drawing/2014/main" id="{5A722B9D-6161-1A11-E896-C261FE5151A9}"/>
              </a:ext>
            </a:extLst>
          </p:cNvPr>
          <p:cNvSpPr txBox="1"/>
          <p:nvPr/>
        </p:nvSpPr>
        <p:spPr>
          <a:xfrm>
            <a:off x="6917865" y="1749972"/>
            <a:ext cx="70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Årsag</a:t>
            </a:r>
          </a:p>
        </p:txBody>
      </p:sp>
      <p:sp>
        <p:nvSpPr>
          <p:cNvPr id="13" name="Tekstfelt 12">
            <a:extLst>
              <a:ext uri="{FF2B5EF4-FFF2-40B4-BE49-F238E27FC236}">
                <a16:creationId xmlns:a16="http://schemas.microsoft.com/office/drawing/2014/main" id="{A520D8B0-82E3-A792-AD1F-BDE6B9653694}"/>
              </a:ext>
            </a:extLst>
          </p:cNvPr>
          <p:cNvSpPr txBox="1"/>
          <p:nvPr/>
        </p:nvSpPr>
        <p:spPr>
          <a:xfrm>
            <a:off x="7879099" y="2031076"/>
            <a:ext cx="70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Årsag</a:t>
            </a:r>
          </a:p>
        </p:txBody>
      </p:sp>
      <p:sp>
        <p:nvSpPr>
          <p:cNvPr id="14" name="Tekstfelt 13">
            <a:extLst>
              <a:ext uri="{FF2B5EF4-FFF2-40B4-BE49-F238E27FC236}">
                <a16:creationId xmlns:a16="http://schemas.microsoft.com/office/drawing/2014/main" id="{7ABF7A61-5CE0-81B8-47C7-FCC5ACD86D79}"/>
              </a:ext>
            </a:extLst>
          </p:cNvPr>
          <p:cNvSpPr txBox="1"/>
          <p:nvPr/>
        </p:nvSpPr>
        <p:spPr>
          <a:xfrm>
            <a:off x="7879100" y="1456841"/>
            <a:ext cx="70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Årsag</a:t>
            </a:r>
          </a:p>
        </p:txBody>
      </p:sp>
      <p:sp>
        <p:nvSpPr>
          <p:cNvPr id="15" name="Tekstfelt 14">
            <a:extLst>
              <a:ext uri="{FF2B5EF4-FFF2-40B4-BE49-F238E27FC236}">
                <a16:creationId xmlns:a16="http://schemas.microsoft.com/office/drawing/2014/main" id="{1C8B80F5-617C-B8CF-8A96-554BF9E8145B}"/>
              </a:ext>
            </a:extLst>
          </p:cNvPr>
          <p:cNvSpPr txBox="1"/>
          <p:nvPr/>
        </p:nvSpPr>
        <p:spPr>
          <a:xfrm>
            <a:off x="7846041" y="956382"/>
            <a:ext cx="70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Årsag</a:t>
            </a:r>
          </a:p>
        </p:txBody>
      </p:sp>
      <p:pic>
        <p:nvPicPr>
          <p:cNvPr id="3" name="Billede 2" descr="Rutediagram for kvindelig tegning">
            <a:extLst>
              <a:ext uri="{FF2B5EF4-FFF2-40B4-BE49-F238E27FC236}">
                <a16:creationId xmlns:a16="http://schemas.microsoft.com/office/drawing/2014/main" id="{B33602F6-67B9-8F04-78AD-537EB219CF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5329" y="3617291"/>
            <a:ext cx="3685074" cy="2414732"/>
          </a:xfrm>
          <a:prstGeom prst="rect">
            <a:avLst/>
          </a:prstGeom>
        </p:spPr>
      </p:pic>
      <p:sp>
        <p:nvSpPr>
          <p:cNvPr id="16" name="Tekstfelt 15">
            <a:extLst>
              <a:ext uri="{FF2B5EF4-FFF2-40B4-BE49-F238E27FC236}">
                <a16:creationId xmlns:a16="http://schemas.microsoft.com/office/drawing/2014/main" id="{328AE55F-DA25-A284-DCAB-8FA8BA3A7EE8}"/>
              </a:ext>
            </a:extLst>
          </p:cNvPr>
          <p:cNvSpPr txBox="1"/>
          <p:nvPr/>
        </p:nvSpPr>
        <p:spPr>
          <a:xfrm>
            <a:off x="6066090" y="4386960"/>
            <a:ext cx="718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Effekt</a:t>
            </a:r>
          </a:p>
        </p:txBody>
      </p:sp>
      <p:sp>
        <p:nvSpPr>
          <p:cNvPr id="17" name="Tekstfelt 16">
            <a:extLst>
              <a:ext uri="{FF2B5EF4-FFF2-40B4-BE49-F238E27FC236}">
                <a16:creationId xmlns:a16="http://schemas.microsoft.com/office/drawing/2014/main" id="{3A9D2AA2-3740-49BA-14E1-E2C9C90406CB}"/>
              </a:ext>
            </a:extLst>
          </p:cNvPr>
          <p:cNvSpPr txBox="1"/>
          <p:nvPr/>
        </p:nvSpPr>
        <p:spPr>
          <a:xfrm>
            <a:off x="6917865" y="4170028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Løsn.</a:t>
            </a:r>
          </a:p>
        </p:txBody>
      </p:sp>
      <p:sp>
        <p:nvSpPr>
          <p:cNvPr id="18" name="Tekstfelt 17">
            <a:extLst>
              <a:ext uri="{FF2B5EF4-FFF2-40B4-BE49-F238E27FC236}">
                <a16:creationId xmlns:a16="http://schemas.microsoft.com/office/drawing/2014/main" id="{83026362-4D91-33DB-5FC7-894D39DB1705}"/>
              </a:ext>
            </a:extLst>
          </p:cNvPr>
          <p:cNvSpPr txBox="1"/>
          <p:nvPr/>
        </p:nvSpPr>
        <p:spPr>
          <a:xfrm>
            <a:off x="6917865" y="4639991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Løsn.</a:t>
            </a:r>
          </a:p>
        </p:txBody>
      </p:sp>
      <p:sp>
        <p:nvSpPr>
          <p:cNvPr id="19" name="Tekstfelt 18">
            <a:extLst>
              <a:ext uri="{FF2B5EF4-FFF2-40B4-BE49-F238E27FC236}">
                <a16:creationId xmlns:a16="http://schemas.microsoft.com/office/drawing/2014/main" id="{B391BD26-A112-8503-D3CD-F5A4495EE679}"/>
              </a:ext>
            </a:extLst>
          </p:cNvPr>
          <p:cNvSpPr txBox="1"/>
          <p:nvPr/>
        </p:nvSpPr>
        <p:spPr>
          <a:xfrm>
            <a:off x="7745063" y="4845846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Løsn.</a:t>
            </a:r>
          </a:p>
        </p:txBody>
      </p:sp>
      <p:sp>
        <p:nvSpPr>
          <p:cNvPr id="20" name="Tekstfelt 19">
            <a:extLst>
              <a:ext uri="{FF2B5EF4-FFF2-40B4-BE49-F238E27FC236}">
                <a16:creationId xmlns:a16="http://schemas.microsoft.com/office/drawing/2014/main" id="{7C07E694-2E8C-6D20-3859-00650D5B587B}"/>
              </a:ext>
            </a:extLst>
          </p:cNvPr>
          <p:cNvSpPr txBox="1"/>
          <p:nvPr/>
        </p:nvSpPr>
        <p:spPr>
          <a:xfrm>
            <a:off x="7743847" y="4398334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Løsn.</a:t>
            </a:r>
          </a:p>
        </p:txBody>
      </p:sp>
      <p:sp>
        <p:nvSpPr>
          <p:cNvPr id="21" name="Tekstfelt 20">
            <a:extLst>
              <a:ext uri="{FF2B5EF4-FFF2-40B4-BE49-F238E27FC236}">
                <a16:creationId xmlns:a16="http://schemas.microsoft.com/office/drawing/2014/main" id="{799C923C-D8B7-C5DB-F769-5F865BC81CC8}"/>
              </a:ext>
            </a:extLst>
          </p:cNvPr>
          <p:cNvSpPr txBox="1"/>
          <p:nvPr/>
        </p:nvSpPr>
        <p:spPr>
          <a:xfrm>
            <a:off x="7745063" y="3910047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dirty="0"/>
              <a:t>Løsn.</a:t>
            </a:r>
          </a:p>
        </p:txBody>
      </p:sp>
    </p:spTree>
    <p:extLst>
      <p:ext uri="{BB962C8B-B14F-4D97-AF65-F5344CB8AC3E}">
        <p14:creationId xmlns:p14="http://schemas.microsoft.com/office/powerpoint/2010/main" val="2781077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F2BACAA8-DDAA-5C16-47FC-ECEFA21F1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490" y="429030"/>
            <a:ext cx="2125980" cy="54575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Teknik</a:t>
            </a:r>
            <a:br>
              <a:rPr lang="en-US" sz="35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1490" y="6112341"/>
            <a:ext cx="81267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527048" y="5040414"/>
            <a:ext cx="54864" cy="21259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Pladsholder til tekst 2">
            <a:extLst>
              <a:ext uri="{FF2B5EF4-FFF2-40B4-BE49-F238E27FC236}">
                <a16:creationId xmlns:a16="http://schemas.microsoft.com/office/drawing/2014/main" id="{6136B9D8-59A2-33DB-3FD4-00DB9AE695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3266893"/>
              </p:ext>
            </p:extLst>
          </p:nvPr>
        </p:nvGraphicFramePr>
        <p:xfrm>
          <a:off x="2281727" y="0"/>
          <a:ext cx="6827983" cy="64948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2706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DCDE5B19-E478-C2F6-C98F-86A5C8A13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749" y="787926"/>
            <a:ext cx="2191228" cy="55678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Ændringer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og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udrulninger</a:t>
            </a:r>
            <a:br>
              <a:rPr lang="en-US" sz="35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Pladsholder til tekst 2">
            <a:extLst>
              <a:ext uri="{FF2B5EF4-FFF2-40B4-BE49-F238E27FC236}">
                <a16:creationId xmlns:a16="http://schemas.microsoft.com/office/drawing/2014/main" id="{19133DDA-F6F4-3172-78AD-7A93A80373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1590294"/>
              </p:ext>
            </p:extLst>
          </p:nvPr>
        </p:nvGraphicFramePr>
        <p:xfrm>
          <a:off x="2819878" y="153825"/>
          <a:ext cx="5990835" cy="6469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1498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D4F9BC1C-1DB3-9C6D-B1F4-53B2B5BDC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5299" y="548464"/>
            <a:ext cx="5098906" cy="16756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b="1"/>
              <a:t>Tredjeparts- eller leverandørfejl</a:t>
            </a:r>
            <a:endParaRPr lang="en-US" sz="350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2815BB7-C560-526A-15AE-BE7F7575AE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59" r="47607" b="-1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graphicFrame>
        <p:nvGraphicFramePr>
          <p:cNvPr id="18" name="Pladsholder til tekst 2">
            <a:extLst>
              <a:ext uri="{FF2B5EF4-FFF2-40B4-BE49-F238E27FC236}">
                <a16:creationId xmlns:a16="http://schemas.microsoft.com/office/drawing/2014/main" id="{E8C65D9E-46E8-0627-5B65-C083A3D841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49827014"/>
              </p:ext>
            </p:extLst>
          </p:nvPr>
        </p:nvGraphicFramePr>
        <p:xfrm>
          <a:off x="3415300" y="2409830"/>
          <a:ext cx="5098904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58142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CA97B256-46AF-1908-1FEC-500D7CCED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7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Eksterne</a:t>
            </a:r>
            <a:r>
              <a:rPr lang="en-US" sz="4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7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faktorer</a:t>
            </a:r>
            <a:endParaRPr lang="en-US" sz="4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Pladsholder til tekst 2">
            <a:extLst>
              <a:ext uri="{FF2B5EF4-FFF2-40B4-BE49-F238E27FC236}">
                <a16:creationId xmlns:a16="http://schemas.microsoft.com/office/drawing/2014/main" id="{82A18D4B-9A5D-3156-DDF1-FA263EF5D5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888320"/>
              </p:ext>
            </p:extLst>
          </p:nvPr>
        </p:nvGraphicFramePr>
        <p:xfrm>
          <a:off x="3486013" y="0"/>
          <a:ext cx="5175384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9691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C3EA96E8-2AA9-4836-1233-05C0B11F9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9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Mennesker</a:t>
            </a:r>
            <a:endParaRPr lang="en-US" sz="29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Pladsholder til tekst 2">
            <a:extLst>
              <a:ext uri="{FF2B5EF4-FFF2-40B4-BE49-F238E27FC236}">
                <a16:creationId xmlns:a16="http://schemas.microsoft.com/office/drawing/2014/main" id="{243799E9-3C9A-1267-9324-219F02095B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850580"/>
              </p:ext>
            </p:extLst>
          </p:nvPr>
        </p:nvGraphicFramePr>
        <p:xfrm>
          <a:off x="3486013" y="59822"/>
          <a:ext cx="5175384" cy="6798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95061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5">
            <a:extLst>
              <a:ext uri="{FF2B5EF4-FFF2-40B4-BE49-F238E27FC236}">
                <a16:creationId xmlns:a16="http://schemas.microsoft.com/office/drawing/2014/main" id="{5BFB1D20-177B-6140-70C5-0A633C67703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8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7827BA49-3BD8-985F-0AF7-0F6B9E5DC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6000" b="1" dirty="0" err="1"/>
              <a:t>Processuelle</a:t>
            </a:r>
            <a:r>
              <a:rPr lang="en-US" sz="6000" b="1" dirty="0"/>
              <a:t> </a:t>
            </a:r>
            <a:r>
              <a:rPr lang="en-US" sz="6000" b="1" dirty="0" err="1"/>
              <a:t>svagheder</a:t>
            </a:r>
            <a:endParaRPr lang="en-US" sz="6000" dirty="0"/>
          </a:p>
        </p:txBody>
      </p:sp>
      <p:graphicFrame>
        <p:nvGraphicFramePr>
          <p:cNvPr id="19" name="Pladsholder til tekst 2">
            <a:extLst>
              <a:ext uri="{FF2B5EF4-FFF2-40B4-BE49-F238E27FC236}">
                <a16:creationId xmlns:a16="http://schemas.microsoft.com/office/drawing/2014/main" id="{DDDB08ED-F257-41AE-4F35-7D118CA59E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5748073"/>
              </p:ext>
            </p:extLst>
          </p:nvPr>
        </p:nvGraphicFramePr>
        <p:xfrm>
          <a:off x="628650" y="1427149"/>
          <a:ext cx="7886700" cy="5065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93922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 descr="Farvede pinkoder, der er fastgjort i en kalender">
            <a:extLst>
              <a:ext uri="{FF2B5EF4-FFF2-40B4-BE49-F238E27FC236}">
                <a16:creationId xmlns:a16="http://schemas.microsoft.com/office/drawing/2014/main" id="{84A5110F-7EEF-E871-761F-9E7FE43007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37" r="8475" b="-1"/>
          <a:stretch>
            <a:fillRect/>
          </a:stretch>
        </p:blipFill>
        <p:spPr>
          <a:xfrm>
            <a:off x="1891768" y="10"/>
            <a:ext cx="725223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00233" cy="6858000"/>
          </a:xfrm>
          <a:prstGeom prst="rect">
            <a:avLst/>
          </a:prstGeom>
          <a:gradFill>
            <a:gsLst>
              <a:gs pos="48000">
                <a:schemeClr val="tx1"/>
              </a:gs>
              <a:gs pos="35000">
                <a:schemeClr val="tx1">
                  <a:alpha val="77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32F4641-5289-F3C6-9C9C-32092B27D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320" y="743447"/>
            <a:ext cx="2980038" cy="81005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 b="1" dirty="0">
                <a:solidFill>
                  <a:schemeClr val="bg1"/>
                </a:solidFill>
              </a:rPr>
              <a:t>Pointe:</a:t>
            </a:r>
          </a:p>
        </p:txBody>
      </p:sp>
      <p:sp>
        <p:nvSpPr>
          <p:cNvPr id="3" name="Pladsholder til tekst 2">
            <a:extLst>
              <a:ext uri="{FF2B5EF4-FFF2-40B4-BE49-F238E27FC236}">
                <a16:creationId xmlns:a16="http://schemas.microsoft.com/office/drawing/2014/main" id="{AF054DF1-0FEE-3950-1A70-A528B80E994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1317" y="1768046"/>
            <a:ext cx="2783554" cy="452459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4400" dirty="0" err="1">
                <a:solidFill>
                  <a:schemeClr val="bg1"/>
                </a:solidFill>
              </a:rPr>
              <a:t>Indholdet</a:t>
            </a:r>
            <a:r>
              <a:rPr lang="en-US" sz="4400" dirty="0">
                <a:solidFill>
                  <a:schemeClr val="bg1"/>
                </a:solidFill>
              </a:rPr>
              <a:t> i de </a:t>
            </a:r>
            <a:r>
              <a:rPr lang="en-US" sz="4400" dirty="0" err="1">
                <a:solidFill>
                  <a:schemeClr val="bg1"/>
                </a:solidFill>
              </a:rPr>
              <a:t>forrige</a:t>
            </a:r>
            <a:r>
              <a:rPr lang="en-US" sz="4400" dirty="0">
                <a:solidFill>
                  <a:schemeClr val="bg1"/>
                </a:solidFill>
              </a:rPr>
              <a:t> 6 slides er </a:t>
            </a:r>
            <a:r>
              <a:rPr lang="en-US" sz="4400" b="1" dirty="0" err="1">
                <a:solidFill>
                  <a:schemeClr val="bg1"/>
                </a:solidFill>
              </a:rPr>
              <a:t>årsager</a:t>
            </a:r>
            <a:r>
              <a:rPr lang="en-US" sz="4400" dirty="0">
                <a:solidFill>
                  <a:schemeClr val="bg1"/>
                </a:solidFill>
              </a:rPr>
              <a:t>, du </a:t>
            </a:r>
            <a:r>
              <a:rPr lang="en-US" sz="4400" dirty="0" err="1">
                <a:solidFill>
                  <a:schemeClr val="bg1"/>
                </a:solidFill>
              </a:rPr>
              <a:t>ofte</a:t>
            </a:r>
            <a:r>
              <a:rPr lang="en-US" sz="4400" dirty="0">
                <a:solidFill>
                  <a:schemeClr val="bg1"/>
                </a:solidFill>
              </a:rPr>
              <a:t> </a:t>
            </a:r>
            <a:r>
              <a:rPr lang="en-US" sz="4400" dirty="0" err="1">
                <a:solidFill>
                  <a:schemeClr val="bg1"/>
                </a:solidFill>
              </a:rPr>
              <a:t>kan</a:t>
            </a:r>
            <a:r>
              <a:rPr lang="en-US" sz="4400" dirty="0">
                <a:solidFill>
                  <a:schemeClr val="bg1"/>
                </a:solidFill>
              </a:rPr>
              <a:t> </a:t>
            </a:r>
            <a:r>
              <a:rPr lang="en-US" sz="4400" dirty="0" err="1">
                <a:solidFill>
                  <a:schemeClr val="bg1"/>
                </a:solidFill>
              </a:rPr>
              <a:t>gøre</a:t>
            </a:r>
            <a:r>
              <a:rPr lang="en-US" sz="4400" dirty="0">
                <a:solidFill>
                  <a:schemeClr val="bg1"/>
                </a:solidFill>
              </a:rPr>
              <a:t> </a:t>
            </a:r>
            <a:r>
              <a:rPr lang="en-US" sz="4400" dirty="0" err="1">
                <a:solidFill>
                  <a:schemeClr val="bg1"/>
                </a:solidFill>
              </a:rPr>
              <a:t>noget</a:t>
            </a:r>
            <a:r>
              <a:rPr lang="en-US" sz="4400" dirty="0">
                <a:solidFill>
                  <a:schemeClr val="bg1"/>
                </a:solidFill>
              </a:rPr>
              <a:t> </a:t>
            </a:r>
            <a:r>
              <a:rPr lang="en-US" sz="4400" dirty="0" err="1">
                <a:solidFill>
                  <a:schemeClr val="bg1"/>
                </a:solidFill>
              </a:rPr>
              <a:t>ved</a:t>
            </a:r>
            <a:r>
              <a:rPr lang="en-US" sz="4400" dirty="0">
                <a:solidFill>
                  <a:schemeClr val="bg1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141337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F49BC85-2AD2-42AC-AA68-2FE273614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529" y="117986"/>
            <a:ext cx="2397699" cy="6666271"/>
          </a:xfrm>
        </p:spPr>
        <p:txBody>
          <a:bodyPr>
            <a:normAutofit/>
          </a:bodyPr>
          <a:lstStyle/>
          <a:p>
            <a:r>
              <a:rPr lang="en-US" sz="3600" dirty="0"/>
              <a:t>Husk </a:t>
            </a:r>
            <a:r>
              <a:rPr lang="en-US" sz="3600" dirty="0" err="1"/>
              <a:t>på</a:t>
            </a:r>
            <a:r>
              <a:rPr lang="en-US" sz="3600" dirty="0"/>
              <a:t> at de </a:t>
            </a:r>
            <a:r>
              <a:rPr lang="en-US" sz="3600" dirty="0" err="1"/>
              <a:t>tiltag</a:t>
            </a:r>
            <a:r>
              <a:rPr lang="en-US" sz="3600" dirty="0"/>
              <a:t>, I laver, </a:t>
            </a:r>
            <a:r>
              <a:rPr lang="en-US" sz="3600" dirty="0" err="1"/>
              <a:t>har</a:t>
            </a:r>
            <a:r>
              <a:rPr lang="en-US" sz="3600" dirty="0"/>
              <a:t> </a:t>
            </a:r>
            <a:r>
              <a:rPr lang="en-US" sz="3600" dirty="0" err="1"/>
              <a:t>en</a:t>
            </a:r>
            <a:r>
              <a:rPr lang="en-US" sz="3600" dirty="0"/>
              <a:t> </a:t>
            </a:r>
            <a:r>
              <a:rPr lang="en-US" sz="3600" dirty="0" err="1"/>
              <a:t>kumulativ</a:t>
            </a:r>
            <a:r>
              <a:rPr lang="en-US" sz="3600" dirty="0"/>
              <a:t> </a:t>
            </a:r>
            <a:r>
              <a:rPr lang="en-US" sz="3600" dirty="0" err="1"/>
              <a:t>effekt</a:t>
            </a:r>
            <a:r>
              <a:rPr lang="en-US" sz="3600" dirty="0"/>
              <a:t>.</a:t>
            </a:r>
          </a:p>
        </p:txBody>
      </p:sp>
      <p:graphicFrame>
        <p:nvGraphicFramePr>
          <p:cNvPr id="6" name="Pladsholder til indhold 5">
            <a:extLst>
              <a:ext uri="{FF2B5EF4-FFF2-40B4-BE49-F238E27FC236}">
                <a16:creationId xmlns:a16="http://schemas.microsoft.com/office/drawing/2014/main" id="{66F113E4-41F2-40B6-AB12-1198D32E51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441974"/>
              </p:ext>
            </p:extLst>
          </p:nvPr>
        </p:nvGraphicFramePr>
        <p:xfrm>
          <a:off x="2930978" y="1933548"/>
          <a:ext cx="5029801" cy="36543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8" name="Lige forbindelse 7">
            <a:extLst>
              <a:ext uri="{FF2B5EF4-FFF2-40B4-BE49-F238E27FC236}">
                <a16:creationId xmlns:a16="http://schemas.microsoft.com/office/drawing/2014/main" id="{A05B798A-EB97-462B-94A3-23AD7679493E}"/>
              </a:ext>
            </a:extLst>
          </p:cNvPr>
          <p:cNvCxnSpPr>
            <a:cxnSpLocks/>
          </p:cNvCxnSpPr>
          <p:nvPr/>
        </p:nvCxnSpPr>
        <p:spPr>
          <a:xfrm>
            <a:off x="3726282" y="3603247"/>
            <a:ext cx="0" cy="113877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Lige forbindelse 15">
            <a:extLst>
              <a:ext uri="{FF2B5EF4-FFF2-40B4-BE49-F238E27FC236}">
                <a16:creationId xmlns:a16="http://schemas.microsoft.com/office/drawing/2014/main" id="{17EBAB65-1217-4A83-BDEF-B8CA6D5A04AC}"/>
              </a:ext>
            </a:extLst>
          </p:cNvPr>
          <p:cNvCxnSpPr>
            <a:cxnSpLocks/>
          </p:cNvCxnSpPr>
          <p:nvPr/>
        </p:nvCxnSpPr>
        <p:spPr>
          <a:xfrm>
            <a:off x="3594765" y="2801955"/>
            <a:ext cx="16856" cy="19400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Lige forbindelse 26">
            <a:extLst>
              <a:ext uri="{FF2B5EF4-FFF2-40B4-BE49-F238E27FC236}">
                <a16:creationId xmlns:a16="http://schemas.microsoft.com/office/drawing/2014/main" id="{5C071169-8678-4F82-8889-FDEA5E4353CF}"/>
              </a:ext>
            </a:extLst>
          </p:cNvPr>
          <p:cNvCxnSpPr>
            <a:cxnSpLocks/>
          </p:cNvCxnSpPr>
          <p:nvPr/>
        </p:nvCxnSpPr>
        <p:spPr>
          <a:xfrm>
            <a:off x="4703428" y="4387087"/>
            <a:ext cx="0" cy="417078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Diagram 29">
            <a:extLst>
              <a:ext uri="{FF2B5EF4-FFF2-40B4-BE49-F238E27FC236}">
                <a16:creationId xmlns:a16="http://schemas.microsoft.com/office/drawing/2014/main" id="{42D4E6C8-35D0-4B78-9542-87893EA638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8270692"/>
              </p:ext>
            </p:extLst>
          </p:nvPr>
        </p:nvGraphicFramePr>
        <p:xfrm>
          <a:off x="6485823" y="2123768"/>
          <a:ext cx="2356648" cy="21460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1" name="Tekstfelt 30">
            <a:extLst>
              <a:ext uri="{FF2B5EF4-FFF2-40B4-BE49-F238E27FC236}">
                <a16:creationId xmlns:a16="http://schemas.microsoft.com/office/drawing/2014/main" id="{B322D818-E3E4-4721-A56D-C60D2108DCCE}"/>
              </a:ext>
            </a:extLst>
          </p:cNvPr>
          <p:cNvSpPr txBox="1"/>
          <p:nvPr/>
        </p:nvSpPr>
        <p:spPr>
          <a:xfrm>
            <a:off x="6899088" y="2304448"/>
            <a:ext cx="32501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350" dirty="0"/>
              <a:t>A</a:t>
            </a:r>
          </a:p>
        </p:txBody>
      </p:sp>
      <p:sp>
        <p:nvSpPr>
          <p:cNvPr id="32" name="Tekstfelt 31">
            <a:extLst>
              <a:ext uri="{FF2B5EF4-FFF2-40B4-BE49-F238E27FC236}">
                <a16:creationId xmlns:a16="http://schemas.microsoft.com/office/drawing/2014/main" id="{444523B6-880A-4DC9-8439-CEC050B369AD}"/>
              </a:ext>
            </a:extLst>
          </p:cNvPr>
          <p:cNvSpPr txBox="1"/>
          <p:nvPr/>
        </p:nvSpPr>
        <p:spPr>
          <a:xfrm>
            <a:off x="6904589" y="3046742"/>
            <a:ext cx="31951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350" dirty="0"/>
              <a:t>B</a:t>
            </a:r>
          </a:p>
        </p:txBody>
      </p:sp>
      <p:sp>
        <p:nvSpPr>
          <p:cNvPr id="33" name="Tekstfelt 32">
            <a:extLst>
              <a:ext uri="{FF2B5EF4-FFF2-40B4-BE49-F238E27FC236}">
                <a16:creationId xmlns:a16="http://schemas.microsoft.com/office/drawing/2014/main" id="{7C8EED6C-5285-46FB-B726-5DFCBA838329}"/>
              </a:ext>
            </a:extLst>
          </p:cNvPr>
          <p:cNvSpPr txBox="1"/>
          <p:nvPr/>
        </p:nvSpPr>
        <p:spPr>
          <a:xfrm>
            <a:off x="6899088" y="3819042"/>
            <a:ext cx="31767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350" dirty="0"/>
              <a:t>C</a:t>
            </a:r>
          </a:p>
        </p:txBody>
      </p:sp>
      <p:sp>
        <p:nvSpPr>
          <p:cNvPr id="34" name="Tekstfelt 33">
            <a:extLst>
              <a:ext uri="{FF2B5EF4-FFF2-40B4-BE49-F238E27FC236}">
                <a16:creationId xmlns:a16="http://schemas.microsoft.com/office/drawing/2014/main" id="{122D45FF-4DFC-4864-B74D-F5752D278B05}"/>
              </a:ext>
            </a:extLst>
          </p:cNvPr>
          <p:cNvSpPr txBox="1"/>
          <p:nvPr/>
        </p:nvSpPr>
        <p:spPr>
          <a:xfrm>
            <a:off x="3449115" y="4702753"/>
            <a:ext cx="32501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350" dirty="0"/>
              <a:t>A</a:t>
            </a:r>
          </a:p>
        </p:txBody>
      </p:sp>
      <p:sp>
        <p:nvSpPr>
          <p:cNvPr id="35" name="Tekstfelt 34">
            <a:extLst>
              <a:ext uri="{FF2B5EF4-FFF2-40B4-BE49-F238E27FC236}">
                <a16:creationId xmlns:a16="http://schemas.microsoft.com/office/drawing/2014/main" id="{A492EA39-4AD2-45B8-9DA4-2EBCE583C26F}"/>
              </a:ext>
            </a:extLst>
          </p:cNvPr>
          <p:cNvSpPr txBox="1"/>
          <p:nvPr/>
        </p:nvSpPr>
        <p:spPr>
          <a:xfrm>
            <a:off x="3594765" y="4698590"/>
            <a:ext cx="31951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350" dirty="0"/>
              <a:t>B</a:t>
            </a:r>
          </a:p>
        </p:txBody>
      </p:sp>
      <p:sp>
        <p:nvSpPr>
          <p:cNvPr id="36" name="Tekstfelt 35">
            <a:extLst>
              <a:ext uri="{FF2B5EF4-FFF2-40B4-BE49-F238E27FC236}">
                <a16:creationId xmlns:a16="http://schemas.microsoft.com/office/drawing/2014/main" id="{5D4435C2-1565-4D94-A000-53FD8F78D4C7}"/>
              </a:ext>
            </a:extLst>
          </p:cNvPr>
          <p:cNvSpPr txBox="1"/>
          <p:nvPr/>
        </p:nvSpPr>
        <p:spPr>
          <a:xfrm>
            <a:off x="6793336" y="4742017"/>
            <a:ext cx="31767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350" dirty="0"/>
              <a:t>C</a:t>
            </a:r>
          </a:p>
        </p:txBody>
      </p:sp>
      <p:sp>
        <p:nvSpPr>
          <p:cNvPr id="39" name="Pil: nedad 38">
            <a:extLst>
              <a:ext uri="{FF2B5EF4-FFF2-40B4-BE49-F238E27FC236}">
                <a16:creationId xmlns:a16="http://schemas.microsoft.com/office/drawing/2014/main" id="{3F70108C-71B4-41C2-9A8B-13BAE63D2DFF}"/>
              </a:ext>
            </a:extLst>
          </p:cNvPr>
          <p:cNvSpPr/>
          <p:nvPr/>
        </p:nvSpPr>
        <p:spPr>
          <a:xfrm>
            <a:off x="6899088" y="4310854"/>
            <a:ext cx="53087" cy="493311"/>
          </a:xfrm>
          <a:prstGeom prst="down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sz="1350"/>
          </a:p>
        </p:txBody>
      </p:sp>
      <p:sp>
        <p:nvSpPr>
          <p:cNvPr id="40" name="Tekstfelt 39">
            <a:extLst>
              <a:ext uri="{FF2B5EF4-FFF2-40B4-BE49-F238E27FC236}">
                <a16:creationId xmlns:a16="http://schemas.microsoft.com/office/drawing/2014/main" id="{F279C353-07F5-4BFA-8AB6-4251AE9CD505}"/>
              </a:ext>
            </a:extLst>
          </p:cNvPr>
          <p:cNvSpPr txBox="1"/>
          <p:nvPr/>
        </p:nvSpPr>
        <p:spPr>
          <a:xfrm>
            <a:off x="4437290" y="4698590"/>
            <a:ext cx="53227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350" dirty="0"/>
              <a:t>A+B</a:t>
            </a:r>
          </a:p>
        </p:txBody>
      </p:sp>
      <p:sp>
        <p:nvSpPr>
          <p:cNvPr id="3" name="Pladsholder til slidenummer 5">
            <a:extLst>
              <a:ext uri="{FF2B5EF4-FFF2-40B4-BE49-F238E27FC236}">
                <a16:creationId xmlns:a16="http://schemas.microsoft.com/office/drawing/2014/main" id="{554A9C49-9A54-7B9A-9092-D59B809F8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86993" y="5612531"/>
            <a:ext cx="292619" cy="135000"/>
          </a:xfrm>
        </p:spPr>
        <p:txBody>
          <a:bodyPr/>
          <a:lstStyle/>
          <a:p>
            <a:fld id="{167DF804-B2B4-47BD-8615-4D1AF04A12DB}" type="slidenum">
              <a:rPr lang="da-DK" smtClean="0"/>
              <a:t>18</a:t>
            </a:fld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320532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teve Tendon on Twitter: &quot;@t_magennis Brilliant!&quot; / Twitter">
            <a:extLst>
              <a:ext uri="{FF2B5EF4-FFF2-40B4-BE49-F238E27FC236}">
                <a16:creationId xmlns:a16="http://schemas.microsoft.com/office/drawing/2014/main" id="{7F1F1554-2781-4785-9DCD-CECD016D2B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9" y="879371"/>
            <a:ext cx="9065341" cy="50992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6990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lede 3">
            <a:extLst>
              <a:ext uri="{FF2B5EF4-FFF2-40B4-BE49-F238E27FC236}">
                <a16:creationId xmlns:a16="http://schemas.microsoft.com/office/drawing/2014/main" id="{D87DA71F-636A-4555-9A66-B1E3E5F2FF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81" y="700548"/>
            <a:ext cx="9094838" cy="54569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272910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3930" y="1008993"/>
            <a:ext cx="6923558" cy="3542045"/>
          </a:xfrm>
        </p:spPr>
        <p:txBody>
          <a:bodyPr anchor="b">
            <a:normAutofit/>
          </a:bodyPr>
          <a:lstStyle/>
          <a:p>
            <a:pPr algn="l"/>
            <a:r>
              <a:rPr lang="da-DK" sz="10000" dirty="0"/>
              <a:t>Læring fra Velliv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3930" y="4582814"/>
            <a:ext cx="5349252" cy="1312657"/>
          </a:xfrm>
        </p:spPr>
        <p:txBody>
          <a:bodyPr anchor="t">
            <a:normAutofit/>
          </a:bodyPr>
          <a:lstStyle/>
          <a:p>
            <a:pPr algn="l"/>
            <a:r>
              <a:rPr dirty="0"/>
              <a:t>Find </a:t>
            </a:r>
            <a:r>
              <a:rPr b="1" dirty="0" err="1"/>
              <a:t>mønstre</a:t>
            </a:r>
            <a:r>
              <a:rPr dirty="0"/>
              <a:t> - </a:t>
            </a:r>
            <a:r>
              <a:rPr dirty="0" err="1"/>
              <a:t>ikke</a:t>
            </a:r>
            <a:r>
              <a:rPr dirty="0"/>
              <a:t> </a:t>
            </a:r>
            <a:r>
              <a:rPr dirty="0" err="1"/>
              <a:t>skyldige</a:t>
            </a:r>
            <a:r>
              <a:rPr lang="da-DK" dirty="0"/>
              <a:t>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753" y="640080"/>
            <a:ext cx="2800511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600" dirty="0"/>
              <a:t>Velliv </a:t>
            </a:r>
            <a:r>
              <a:rPr lang="en-US" sz="3600" dirty="0" err="1"/>
              <a:t>måtte</a:t>
            </a:r>
            <a:r>
              <a:rPr lang="en-US" sz="3600" dirty="0"/>
              <a:t> </a:t>
            </a:r>
            <a:r>
              <a:rPr lang="en-US" sz="3600" dirty="0" err="1"/>
              <a:t>efter</a:t>
            </a:r>
            <a:r>
              <a:rPr lang="en-US" sz="3600" dirty="0"/>
              <a:t> </a:t>
            </a:r>
            <a:r>
              <a:rPr lang="en-US" sz="3600" dirty="0" err="1"/>
              <a:t>flyt</a:t>
            </a:r>
            <a:r>
              <a:rPr lang="en-US" sz="3600" dirty="0"/>
              <a:t> </a:t>
            </a:r>
            <a:r>
              <a:rPr lang="en-US" sz="3600" dirty="0" err="1"/>
              <a:t>fra</a:t>
            </a:r>
            <a:r>
              <a:rPr lang="en-US" sz="3600" dirty="0"/>
              <a:t> Nordea </a:t>
            </a:r>
            <a:r>
              <a:rPr lang="en-US" sz="3600" dirty="0" err="1"/>
              <a:t>til</a:t>
            </a:r>
            <a:r>
              <a:rPr lang="en-US" sz="3600" dirty="0"/>
              <a:t> Cloud-services </a:t>
            </a:r>
            <a:r>
              <a:rPr lang="en-US" sz="3600" dirty="0" err="1"/>
              <a:t>skifte</a:t>
            </a:r>
            <a:r>
              <a:rPr lang="en-US" sz="3600" dirty="0"/>
              <a:t> </a:t>
            </a:r>
            <a:r>
              <a:rPr lang="en-US" sz="3600" dirty="0" err="1"/>
              <a:t>tilgangen</a:t>
            </a:r>
            <a:r>
              <a:rPr lang="en-US" sz="3600" dirty="0"/>
              <a:t>…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7753" y="4409267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4" descr="Geometrisk hvid skyer på et blåt luftrum">
            <a:extLst>
              <a:ext uri="{FF2B5EF4-FFF2-40B4-BE49-F238E27FC236}">
                <a16:creationId xmlns:a16="http://schemas.microsoft.com/office/drawing/2014/main" id="{6CF1841F-6C44-0526-E0E8-FD7B419C35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6" r="41024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2F3856E9-4239-4EE7-A372-FDCF4882F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CCC9CDCF-90F8-42B0-BD0A-794C52688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30095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12">
            <a:extLst>
              <a:ext uri="{FF2B5EF4-FFF2-40B4-BE49-F238E27FC236}">
                <a16:creationId xmlns:a16="http://schemas.microsoft.com/office/drawing/2014/main" id="{C07D05FE-3FB8-4314-A050-9AB40814D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8" y="-11219"/>
            <a:ext cx="4235231" cy="6483075"/>
            <a:chOff x="-19221" y="0"/>
            <a:chExt cx="5646974" cy="6483075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DC6C42-DDD5-4105-85F2-9C052563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14">
              <a:extLst>
                <a:ext uri="{FF2B5EF4-FFF2-40B4-BE49-F238E27FC236}">
                  <a16:creationId xmlns:a16="http://schemas.microsoft.com/office/drawing/2014/main" id="{DFB95E12-4EF0-42F7-BCF9-AD31B4C8E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338F8B2-67A9-4086-9341-7705CAB6F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53AAAF-CCEF-494B-9366-16BB3815A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356D9-49C3-412F-8E03-AC9AE8371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6351A805-4595-D3CF-2A96-4EBA70BC8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92" y="2399626"/>
            <a:ext cx="2744832" cy="28209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2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Hvad</a:t>
            </a:r>
            <a:r>
              <a:rPr lang="en-US" sz="3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så</a:t>
            </a:r>
            <a:r>
              <a:rPr lang="en-US" sz="3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når</a:t>
            </a:r>
            <a:r>
              <a:rPr lang="en-US" sz="3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man </a:t>
            </a:r>
            <a:r>
              <a:rPr lang="en-US" sz="32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arbejder</a:t>
            </a:r>
            <a:r>
              <a:rPr lang="en-US" sz="3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i </a:t>
            </a:r>
            <a:r>
              <a:rPr lang="en-US" sz="32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en</a:t>
            </a:r>
            <a:r>
              <a:rPr lang="en-US" sz="3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kompleks</a:t>
            </a:r>
            <a:r>
              <a:rPr lang="en-US" sz="3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sourcingmodel</a:t>
            </a:r>
            <a:r>
              <a:rPr lang="en-US" sz="3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som</a:t>
            </a:r>
            <a:r>
              <a:rPr lang="en-US" sz="3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Velliv?</a:t>
            </a:r>
          </a:p>
        </p:txBody>
      </p:sp>
      <p:graphicFrame>
        <p:nvGraphicFramePr>
          <p:cNvPr id="23" name="Pladsholder til tekst 2">
            <a:extLst>
              <a:ext uri="{FF2B5EF4-FFF2-40B4-BE49-F238E27FC236}">
                <a16:creationId xmlns:a16="http://schemas.microsoft.com/office/drawing/2014/main" id="{A27439EF-E4B3-6C45-7F7F-8ACFD26F57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8998541"/>
              </p:ext>
            </p:extLst>
          </p:nvPr>
        </p:nvGraphicFramePr>
        <p:xfrm>
          <a:off x="3749988" y="1671373"/>
          <a:ext cx="5056710" cy="5049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3" name="Gruppe 2">
            <a:extLst>
              <a:ext uri="{FF2B5EF4-FFF2-40B4-BE49-F238E27FC236}">
                <a16:creationId xmlns:a16="http://schemas.microsoft.com/office/drawing/2014/main" id="{4B3A74E2-A4D9-60F3-E7DF-5ED811593FB3}"/>
              </a:ext>
            </a:extLst>
          </p:cNvPr>
          <p:cNvGrpSpPr/>
          <p:nvPr/>
        </p:nvGrpSpPr>
        <p:grpSpPr>
          <a:xfrm>
            <a:off x="255639" y="235710"/>
            <a:ext cx="8551059" cy="1284659"/>
            <a:chOff x="0" y="181944"/>
            <a:chExt cx="5056710" cy="1284659"/>
          </a:xfrm>
        </p:grpSpPr>
        <p:sp>
          <p:nvSpPr>
            <p:cNvPr id="4" name="Rektangel: afrundede hjørner 3">
              <a:extLst>
                <a:ext uri="{FF2B5EF4-FFF2-40B4-BE49-F238E27FC236}">
                  <a16:creationId xmlns:a16="http://schemas.microsoft.com/office/drawing/2014/main" id="{FA266B48-05CF-D295-EC41-5A800D8EA6DB}"/>
                </a:ext>
              </a:extLst>
            </p:cNvPr>
            <p:cNvSpPr/>
            <p:nvPr/>
          </p:nvSpPr>
          <p:spPr>
            <a:xfrm>
              <a:off x="0" y="181944"/>
              <a:ext cx="5056710" cy="1284659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da-DK"/>
            </a:p>
          </p:txBody>
        </p:sp>
        <p:sp>
          <p:nvSpPr>
            <p:cNvPr id="5" name="Rektangel: afrundede hjørner 4">
              <a:extLst>
                <a:ext uri="{FF2B5EF4-FFF2-40B4-BE49-F238E27FC236}">
                  <a16:creationId xmlns:a16="http://schemas.microsoft.com/office/drawing/2014/main" id="{F228E5B9-C486-6348-E888-57D7A21A7B5C}"/>
                </a:ext>
              </a:extLst>
            </p:cNvPr>
            <p:cNvSpPr txBox="1"/>
            <p:nvPr/>
          </p:nvSpPr>
          <p:spPr>
            <a:xfrm>
              <a:off x="62712" y="244656"/>
              <a:ext cx="4931286" cy="115923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da-DK" sz="1800" kern="1200" dirty="0"/>
                <a:t>Formålet er at sikre, at drifts</a:t>
              </a:r>
              <a:r>
                <a:rPr lang="da-DK" sz="1800" b="1" kern="1200" dirty="0"/>
                <a:t>leverancerne koordineres effektivt</a:t>
              </a:r>
              <a:r>
                <a:rPr lang="da-DK" sz="1800" kern="1200" dirty="0"/>
                <a:t>, så </a:t>
              </a:r>
              <a:r>
                <a:rPr lang="da-DK" sz="1800" b="1" kern="1200" dirty="0"/>
                <a:t>slutbrugeren oplever én samlet IT-service</a:t>
              </a:r>
              <a:r>
                <a:rPr lang="da-DK" sz="1800" kern="1200" dirty="0"/>
                <a:t> - uanset hvor mange forskellige leverandører IT har involveret bag kulissen.</a:t>
              </a:r>
              <a:endParaRPr lang="en-US" sz="18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4977210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E8A17BC6-7826-CCE2-924B-6477E6CD1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Hvorfor bruge SIAM?</a:t>
            </a: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Rectangle 1">
            <a:extLst>
              <a:ext uri="{FF2B5EF4-FFF2-40B4-BE49-F238E27FC236}">
                <a16:creationId xmlns:a16="http://schemas.microsoft.com/office/drawing/2014/main" id="{D9D63C38-17A4-FD87-50AE-8BD7A73673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3635910"/>
              </p:ext>
            </p:extLst>
          </p:nvPr>
        </p:nvGraphicFramePr>
        <p:xfrm>
          <a:off x="3955397" y="288654"/>
          <a:ext cx="4587249" cy="6094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03423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D1D0BD37-D98C-5DE3-6DB3-AEF717426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Hvorfor bruge SIAM?</a:t>
            </a:r>
            <a:endParaRPr lang="en-US" sz="47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651406 w 4480560"/>
              <a:gd name="connsiteY3" fmla="*/ 0 h 13716"/>
              <a:gd name="connsiteX4" fmla="*/ 2336292 w 4480560"/>
              <a:gd name="connsiteY4" fmla="*/ 0 h 13716"/>
              <a:gd name="connsiteX5" fmla="*/ 2931566 w 4480560"/>
              <a:gd name="connsiteY5" fmla="*/ 0 h 13716"/>
              <a:gd name="connsiteX6" fmla="*/ 3482035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840480 w 4480560"/>
              <a:gd name="connsiteY9" fmla="*/ 13716 h 13716"/>
              <a:gd name="connsiteX10" fmla="*/ 3290011 w 4480560"/>
              <a:gd name="connsiteY10" fmla="*/ 13716 h 13716"/>
              <a:gd name="connsiteX11" fmla="*/ 2560320 w 4480560"/>
              <a:gd name="connsiteY11" fmla="*/ 13716 h 13716"/>
              <a:gd name="connsiteX12" fmla="*/ 1965046 w 4480560"/>
              <a:gd name="connsiteY12" fmla="*/ 13716 h 13716"/>
              <a:gd name="connsiteX13" fmla="*/ 1459382 w 4480560"/>
              <a:gd name="connsiteY13" fmla="*/ 13716 h 13716"/>
              <a:gd name="connsiteX14" fmla="*/ 774497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Pladsholder til tekst 2">
            <a:extLst>
              <a:ext uri="{FF2B5EF4-FFF2-40B4-BE49-F238E27FC236}">
                <a16:creationId xmlns:a16="http://schemas.microsoft.com/office/drawing/2014/main" id="{BBBDB8C4-7BE4-8153-9D99-0CC93F7337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3921995"/>
              </p:ext>
            </p:extLst>
          </p:nvPr>
        </p:nvGraphicFramePr>
        <p:xfrm>
          <a:off x="3902522" y="223684"/>
          <a:ext cx="4668251" cy="6410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56705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6E41B0B1-5084-39C1-03FA-DC8AE347B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093788"/>
            <a:ext cx="7879841" cy="29672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7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Du </a:t>
            </a:r>
            <a:r>
              <a:rPr lang="en-US" sz="7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kan</a:t>
            </a:r>
            <a:r>
              <a:rPr lang="en-US" sz="7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7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ikke</a:t>
            </a:r>
            <a:r>
              <a:rPr lang="en-US" sz="7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outsource </a:t>
            </a:r>
            <a:r>
              <a:rPr lang="en-US" sz="7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dit</a:t>
            </a:r>
            <a:r>
              <a:rPr lang="en-US" sz="7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7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ansvar</a:t>
            </a:r>
            <a:r>
              <a:rPr lang="en-US" sz="7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!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4331166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03304" y="2842186"/>
            <a:ext cx="54864" cy="29600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92148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Billede 3" descr="Smart forretningsmand tegner en strategiplan.">
            <a:extLst>
              <a:ext uri="{FF2B5EF4-FFF2-40B4-BE49-F238E27FC236}">
                <a16:creationId xmlns:a16="http://schemas.microsoft.com/office/drawing/2014/main" id="{BDDF5237-7D9F-7628-A91B-144A9348FC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20" r="9657" b="1"/>
          <a:stretch>
            <a:fillRect/>
          </a:stretch>
        </p:blipFill>
        <p:spPr>
          <a:xfrm>
            <a:off x="1891768" y="-98312"/>
            <a:ext cx="725223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171" y="743447"/>
            <a:ext cx="2980038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da-DK" sz="4500" dirty="0"/>
              <a:t>Vores tilgang i Velliv</a:t>
            </a:r>
          </a:p>
        </p:txBody>
      </p:sp>
      <p:sp>
        <p:nvSpPr>
          <p:cNvPr id="8" name="Tekstfelt 7">
            <a:extLst>
              <a:ext uri="{FF2B5EF4-FFF2-40B4-BE49-F238E27FC236}">
                <a16:creationId xmlns:a16="http://schemas.microsoft.com/office/drawing/2014/main" id="{B4EA9D3B-9732-9DEB-4F00-A16C98199894}"/>
              </a:ext>
            </a:extLst>
          </p:cNvPr>
          <p:cNvSpPr txBox="1"/>
          <p:nvPr/>
        </p:nvSpPr>
        <p:spPr>
          <a:xfrm>
            <a:off x="3761909" y="1880108"/>
            <a:ext cx="12929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dirty="0"/>
              <a:t>S</a:t>
            </a:r>
            <a:r>
              <a:rPr lang="da-DK" sz="1800" dirty="0"/>
              <a:t>amarbejde</a:t>
            </a:r>
            <a:endParaRPr lang="da-DK" dirty="0"/>
          </a:p>
        </p:txBody>
      </p:sp>
      <p:sp>
        <p:nvSpPr>
          <p:cNvPr id="12" name="Tekstfelt 11">
            <a:extLst>
              <a:ext uri="{FF2B5EF4-FFF2-40B4-BE49-F238E27FC236}">
                <a16:creationId xmlns:a16="http://schemas.microsoft.com/office/drawing/2014/main" id="{4B7656D3-5A7A-A1C5-B3F6-E006EB1C8A99}"/>
              </a:ext>
            </a:extLst>
          </p:cNvPr>
          <p:cNvSpPr txBox="1"/>
          <p:nvPr/>
        </p:nvSpPr>
        <p:spPr>
          <a:xfrm>
            <a:off x="3761909" y="3059668"/>
            <a:ext cx="134006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sz="1400" b="1" dirty="0"/>
              <a:t>Tillid, tryghed, nysgerrighed og kreativitet</a:t>
            </a:r>
          </a:p>
        </p:txBody>
      </p:sp>
      <p:sp>
        <p:nvSpPr>
          <p:cNvPr id="15" name="Tekstfelt 14">
            <a:extLst>
              <a:ext uri="{FF2B5EF4-FFF2-40B4-BE49-F238E27FC236}">
                <a16:creationId xmlns:a16="http://schemas.microsoft.com/office/drawing/2014/main" id="{FB5D3BF8-60CD-7BBF-2036-EE686B3C3B2F}"/>
              </a:ext>
            </a:extLst>
          </p:cNvPr>
          <p:cNvSpPr txBox="1"/>
          <p:nvPr/>
        </p:nvSpPr>
        <p:spPr>
          <a:xfrm>
            <a:off x="6477830" y="3244334"/>
            <a:ext cx="9611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sz="1800" dirty="0"/>
              <a:t>struktur</a:t>
            </a:r>
            <a:endParaRPr lang="da-DK" dirty="0"/>
          </a:p>
        </p:txBody>
      </p:sp>
      <p:sp>
        <p:nvSpPr>
          <p:cNvPr id="17" name="Tekstfelt 16">
            <a:extLst>
              <a:ext uri="{FF2B5EF4-FFF2-40B4-BE49-F238E27FC236}">
                <a16:creationId xmlns:a16="http://schemas.microsoft.com/office/drawing/2014/main" id="{915C2322-3981-3E4F-005B-0238B9D144C5}"/>
              </a:ext>
            </a:extLst>
          </p:cNvPr>
          <p:cNvSpPr txBox="1"/>
          <p:nvPr/>
        </p:nvSpPr>
        <p:spPr>
          <a:xfrm>
            <a:off x="3486606" y="4553093"/>
            <a:ext cx="92177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sz="1600" dirty="0"/>
              <a:t>Metode</a:t>
            </a:r>
            <a:endParaRPr lang="da-DK" dirty="0"/>
          </a:p>
        </p:txBody>
      </p:sp>
      <p:sp>
        <p:nvSpPr>
          <p:cNvPr id="24" name="Tekstfelt 23">
            <a:extLst>
              <a:ext uri="{FF2B5EF4-FFF2-40B4-BE49-F238E27FC236}">
                <a16:creationId xmlns:a16="http://schemas.microsoft.com/office/drawing/2014/main" id="{75F37DDC-7FC1-6115-D62B-22D7DE062B5A}"/>
              </a:ext>
            </a:extLst>
          </p:cNvPr>
          <p:cNvSpPr txBox="1"/>
          <p:nvPr/>
        </p:nvSpPr>
        <p:spPr>
          <a:xfrm>
            <a:off x="4604252" y="4537704"/>
            <a:ext cx="636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dirty="0"/>
              <a:t>D</a:t>
            </a:r>
            <a:r>
              <a:rPr lang="da-DK" sz="1800" dirty="0"/>
              <a:t>ata</a:t>
            </a:r>
            <a:endParaRPr lang="da-DK" dirty="0"/>
          </a:p>
        </p:txBody>
      </p:sp>
      <p:sp>
        <p:nvSpPr>
          <p:cNvPr id="26" name="Tekstfelt 25">
            <a:extLst>
              <a:ext uri="{FF2B5EF4-FFF2-40B4-BE49-F238E27FC236}">
                <a16:creationId xmlns:a16="http://schemas.microsoft.com/office/drawing/2014/main" id="{53CEA44F-9E0A-86AE-EEFE-5FD6A6CFA8EC}"/>
              </a:ext>
            </a:extLst>
          </p:cNvPr>
          <p:cNvSpPr txBox="1"/>
          <p:nvPr/>
        </p:nvSpPr>
        <p:spPr>
          <a:xfrm>
            <a:off x="4604252" y="5556357"/>
            <a:ext cx="6366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sz="1200" b="1" dirty="0"/>
              <a:t>Aftaler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88" y="0"/>
            <a:ext cx="4548176" cy="6858000"/>
            <a:chOff x="651279" y="598259"/>
            <a:chExt cx="10889442" cy="5680742"/>
          </a:xfrm>
        </p:grpSpPr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01015" y="841664"/>
            <a:ext cx="3650704" cy="5156800"/>
          </a:xfrm>
        </p:spPr>
        <p:txBody>
          <a:bodyPr anchor="ctr">
            <a:normAutofit/>
          </a:bodyPr>
          <a:lstStyle/>
          <a:p>
            <a:pPr algn="l"/>
            <a:r>
              <a:rPr lang="da-DK">
                <a:solidFill>
                  <a:schemeClr val="tx2"/>
                </a:solidFill>
              </a:rPr>
              <a:t>Problem Management fungerer bedst, når vi arbejder struktureret.</a:t>
            </a:r>
          </a:p>
        </p:txBody>
      </p:sp>
      <p:sp>
        <p:nvSpPr>
          <p:cNvPr id="6" name="Tekstfelt 5">
            <a:extLst>
              <a:ext uri="{FF2B5EF4-FFF2-40B4-BE49-F238E27FC236}">
                <a16:creationId xmlns:a16="http://schemas.microsoft.com/office/drawing/2014/main" id="{BF34DC5B-C874-6F74-70EA-C52CF03387E9}"/>
              </a:ext>
            </a:extLst>
          </p:cNvPr>
          <p:cNvSpPr txBox="1"/>
          <p:nvPr/>
        </p:nvSpPr>
        <p:spPr>
          <a:xfrm>
            <a:off x="492531" y="3065905"/>
            <a:ext cx="38162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dirty="0"/>
              <a:t>Ugentligt </a:t>
            </a:r>
            <a:r>
              <a:rPr lang="da-DK" dirty="0" err="1"/>
              <a:t>governance</a:t>
            </a:r>
            <a:r>
              <a:rPr lang="da-DK" dirty="0"/>
              <a:t>-møde hvor</a:t>
            </a:r>
          </a:p>
          <a:p>
            <a:r>
              <a:rPr lang="da-DK" dirty="0"/>
              <a:t>status, prioritering og aftaler forventningsafstemmes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ggrundsbillede af en eksamen med et dæksel på">
            <a:extLst>
              <a:ext uri="{FF2B5EF4-FFF2-40B4-BE49-F238E27FC236}">
                <a16:creationId xmlns:a16="http://schemas.microsoft.com/office/drawing/2014/main" id="{6F6026AB-B49B-FB77-FFF3-C71917ED0A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E267236B-7AD6-5A41-8960-AB5B43E95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950" y="1418602"/>
            <a:ext cx="6626099" cy="3341405"/>
          </a:xfrm>
          <a:solidFill>
            <a:srgbClr val="404040">
              <a:alpha val="84706"/>
            </a:srgbClr>
          </a:solidFill>
          <a:ln w="381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 fontScale="90000"/>
          </a:bodyPr>
          <a:lstStyle/>
          <a:p>
            <a:pPr defTabSz="914400">
              <a:lnSpc>
                <a:spcPct val="90000"/>
              </a:lnSpc>
            </a:pPr>
            <a:r>
              <a:rPr lang="en-US" sz="54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Relationen</a:t>
            </a:r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til</a:t>
            </a:r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Knowledge Management </a:t>
            </a:r>
            <a:r>
              <a:rPr lang="en-US" sz="54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og</a:t>
            </a:r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Continual Improvement:</a:t>
            </a:r>
          </a:p>
        </p:txBody>
      </p:sp>
    </p:spTree>
    <p:extLst>
      <p:ext uri="{BB962C8B-B14F-4D97-AF65-F5344CB8AC3E}">
        <p14:creationId xmlns:p14="http://schemas.microsoft.com/office/powerpoint/2010/main" val="852220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Træ af menneskeligt billede">
            <a:extLst>
              <a:ext uri="{FF2B5EF4-FFF2-40B4-BE49-F238E27FC236}">
                <a16:creationId xmlns:a16="http://schemas.microsoft.com/office/drawing/2014/main" id="{4A2BA759-8250-1BAA-98C2-198BA806EC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9412" b="-1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tx1"/>
              </a:gs>
              <a:gs pos="35000">
                <a:schemeClr val="tx1">
                  <a:alpha val="77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EA98FB6-F72B-21A8-9966-FC57BDD4C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1551" y="743447"/>
            <a:ext cx="2584324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dirty="0">
                <a:solidFill>
                  <a:schemeClr val="bg1"/>
                </a:solidFill>
              </a:rPr>
              <a:t>Problems er </a:t>
            </a:r>
            <a:r>
              <a:rPr lang="en-US" sz="3500" dirty="0" err="1">
                <a:solidFill>
                  <a:schemeClr val="bg1"/>
                </a:solidFill>
              </a:rPr>
              <a:t>nødt</a:t>
            </a:r>
            <a:r>
              <a:rPr lang="en-US" sz="3500" dirty="0">
                <a:solidFill>
                  <a:schemeClr val="bg1"/>
                </a:solidFill>
              </a:rPr>
              <a:t> </a:t>
            </a:r>
            <a:r>
              <a:rPr lang="en-US" sz="3500" dirty="0" err="1">
                <a:solidFill>
                  <a:schemeClr val="bg1"/>
                </a:solidFill>
              </a:rPr>
              <a:t>til</a:t>
            </a:r>
            <a:r>
              <a:rPr lang="en-US" sz="3500" dirty="0">
                <a:solidFill>
                  <a:schemeClr val="bg1"/>
                </a:solidFill>
              </a:rPr>
              <a:t> at </a:t>
            </a:r>
            <a:r>
              <a:rPr lang="en-US" sz="3500" dirty="0" err="1">
                <a:solidFill>
                  <a:schemeClr val="bg1"/>
                </a:solidFill>
              </a:rPr>
              <a:t>være</a:t>
            </a:r>
            <a:r>
              <a:rPr lang="en-US" sz="3500" dirty="0">
                <a:solidFill>
                  <a:schemeClr val="bg1"/>
                </a:solidFill>
              </a:rPr>
              <a:t> </a:t>
            </a:r>
            <a:r>
              <a:rPr lang="en-US" sz="3500" dirty="0" err="1">
                <a:solidFill>
                  <a:schemeClr val="bg1"/>
                </a:solidFill>
              </a:rPr>
              <a:t>faciliteret</a:t>
            </a:r>
            <a:r>
              <a:rPr lang="en-US" sz="3500" dirty="0">
                <a:solidFill>
                  <a:schemeClr val="bg1"/>
                </a:solidFill>
              </a:rPr>
              <a:t> </a:t>
            </a:r>
            <a:r>
              <a:rPr lang="en-US" sz="3500" dirty="0" err="1">
                <a:solidFill>
                  <a:schemeClr val="bg1"/>
                </a:solidFill>
              </a:rPr>
              <a:t>af</a:t>
            </a:r>
            <a:r>
              <a:rPr lang="en-US" sz="3500" dirty="0">
                <a:solidFill>
                  <a:schemeClr val="bg1"/>
                </a:solidFill>
              </a:rPr>
              <a:t>/i din </a:t>
            </a:r>
            <a:r>
              <a:rPr lang="en-US" sz="3500" dirty="0" err="1">
                <a:solidFill>
                  <a:schemeClr val="bg1"/>
                </a:solidFill>
              </a:rPr>
              <a:t>egen</a:t>
            </a:r>
            <a:r>
              <a:rPr lang="en-US" sz="3500" dirty="0">
                <a:solidFill>
                  <a:schemeClr val="bg1"/>
                </a:solidFill>
              </a:rPr>
              <a:t> </a:t>
            </a:r>
            <a:r>
              <a:rPr lang="en-US" sz="3500" dirty="0" err="1">
                <a:solidFill>
                  <a:schemeClr val="bg1"/>
                </a:solidFill>
              </a:rPr>
              <a:t>organisation</a:t>
            </a:r>
            <a:endParaRPr lang="en-US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3174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7AC7A235-1F0F-9F23-E4D0-51E696099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da-DK" dirty="0">
                <a:solidFill>
                  <a:schemeClr val="bg1"/>
                </a:solidFill>
              </a:rPr>
              <a:t>Det skyldes: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Pladsholder til indhold 2">
            <a:extLst>
              <a:ext uri="{FF2B5EF4-FFF2-40B4-BE49-F238E27FC236}">
                <a16:creationId xmlns:a16="http://schemas.microsoft.com/office/drawing/2014/main" id="{51730458-F185-6CD1-5709-0A7E3361CD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7320551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07449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lementer efter et vindue">
            <a:extLst>
              <a:ext uri="{FF2B5EF4-FFF2-40B4-BE49-F238E27FC236}">
                <a16:creationId xmlns:a16="http://schemas.microsoft.com/office/drawing/2014/main" id="{E06CF6F8-BE58-EE51-72D5-52F8BFEBA1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1891768" y="10"/>
            <a:ext cx="72522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3FD86AAE-CCC4-4283-F549-0BE8C1B20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171" y="743447"/>
            <a:ext cx="2980038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 dirty="0" err="1"/>
              <a:t>Vinduet</a:t>
            </a:r>
            <a:r>
              <a:rPr lang="en-US" sz="4500" dirty="0"/>
              <a:t> for </a:t>
            </a:r>
            <a:r>
              <a:rPr lang="en-US" sz="4500" dirty="0" err="1"/>
              <a:t>forandring</a:t>
            </a:r>
            <a:r>
              <a:rPr lang="en-US" sz="45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4676825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Billede 4" descr="Et billede, der indeholder tekst, skærmbillede, Rektangel, design&#10;&#10;Indhold genereret af kunstig intelligens kan være forkert.">
            <a:extLst>
              <a:ext uri="{FF2B5EF4-FFF2-40B4-BE49-F238E27FC236}">
                <a16:creationId xmlns:a16="http://schemas.microsoft.com/office/drawing/2014/main" id="{BEC78F2F-0C45-354E-3534-58E29E7321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22" r="1" b="1"/>
          <a:stretch>
            <a:fillRect/>
          </a:stretch>
        </p:blipFill>
        <p:spPr>
          <a:xfrm>
            <a:off x="20" y="431"/>
            <a:ext cx="6086455" cy="6408311"/>
          </a:xfrm>
          <a:prstGeom prst="rect">
            <a:avLst/>
          </a:prstGeom>
        </p:spPr>
      </p:pic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D8F1C078-4F93-E939-B8E3-F4C14C746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4071" y="1658867"/>
            <a:ext cx="2207110" cy="35402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a-DK" sz="1700" b="1" dirty="0"/>
              <a:t>Vinduet for forandring</a:t>
            </a:r>
            <a:r>
              <a:rPr lang="da-DK" sz="1700" dirty="0"/>
              <a:t> er det tidsrum, hvor en person, gruppe eller organisation er </a:t>
            </a:r>
            <a:r>
              <a:rPr lang="da-DK" sz="1700" b="1" dirty="0"/>
              <a:t>modtagelig for ændring</a:t>
            </a:r>
            <a:r>
              <a:rPr lang="da-DK" sz="1700" dirty="0"/>
              <a:t> - og hvor en indsats for at skabe forandring har størst effekt.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741"/>
            <a:ext cx="9143997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8742"/>
            <a:ext cx="6086475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2361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AE8E8E4D-63EF-7D8E-362D-0C0E3083D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da-DK" sz="5400" b="1" dirty="0"/>
              <a:t>Hvornår opstår vinduet?</a:t>
            </a:r>
            <a:endParaRPr lang="da-DK" sz="54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Pladsholder til indhold 2">
            <a:extLst>
              <a:ext uri="{FF2B5EF4-FFF2-40B4-BE49-F238E27FC236}">
                <a16:creationId xmlns:a16="http://schemas.microsoft.com/office/drawing/2014/main" id="{BEE94788-B634-54FB-E792-66D3E32A6C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3733034"/>
              </p:ext>
            </p:extLst>
          </p:nvPr>
        </p:nvGraphicFramePr>
        <p:xfrm>
          <a:off x="3887181" y="642639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70826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731641A-BFF5-961C-2238-7FAE0562A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900" b="1"/>
              <a:t>Kontrolcirklen</a:t>
            </a:r>
            <a:r>
              <a:rPr lang="en-US" sz="2900"/>
              <a:t> er et værktøj, der hjælper dig med at skelne mellem:</a:t>
            </a:r>
          </a:p>
        </p:txBody>
      </p:sp>
      <p:pic>
        <p:nvPicPr>
          <p:cNvPr id="7" name="Billede 6">
            <a:extLst>
              <a:ext uri="{FF2B5EF4-FFF2-40B4-BE49-F238E27FC236}">
                <a16:creationId xmlns:a16="http://schemas.microsoft.com/office/drawing/2014/main" id="{152CE5B1-0782-D415-EC08-4649CBC07A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518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Pladsholder til tekst 2">
            <a:extLst>
              <a:ext uri="{FF2B5EF4-FFF2-40B4-BE49-F238E27FC236}">
                <a16:creationId xmlns:a16="http://schemas.microsoft.com/office/drawing/2014/main" id="{72100F55-2BA9-85D6-B105-7BC04E59423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67986" y="3752850"/>
            <a:ext cx="5614060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14940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Det, du </a:t>
            </a:r>
            <a:r>
              <a:rPr lang="en-US" sz="1500" b="1" dirty="0" err="1">
                <a:solidFill>
                  <a:schemeClr val="tx1"/>
                </a:solidFill>
              </a:rPr>
              <a:t>har</a:t>
            </a:r>
            <a:r>
              <a:rPr lang="en-US" sz="1500" b="1" dirty="0">
                <a:solidFill>
                  <a:schemeClr val="tx1"/>
                </a:solidFill>
              </a:rPr>
              <a:t> </a:t>
            </a:r>
            <a:r>
              <a:rPr lang="en-US" sz="1500" b="1" dirty="0" err="1">
                <a:solidFill>
                  <a:schemeClr val="tx1"/>
                </a:solidFill>
              </a:rPr>
              <a:t>fuld</a:t>
            </a:r>
            <a:r>
              <a:rPr lang="en-US" sz="1500" b="1" dirty="0">
                <a:solidFill>
                  <a:schemeClr val="tx1"/>
                </a:solidFill>
              </a:rPr>
              <a:t> </a:t>
            </a:r>
            <a:r>
              <a:rPr lang="en-US" sz="1500" b="1" dirty="0" err="1">
                <a:solidFill>
                  <a:schemeClr val="tx1"/>
                </a:solidFill>
              </a:rPr>
              <a:t>kontrol</a:t>
            </a:r>
            <a:r>
              <a:rPr lang="en-US" sz="1500" b="1" dirty="0">
                <a:solidFill>
                  <a:schemeClr val="tx1"/>
                </a:solidFill>
              </a:rPr>
              <a:t> over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1"/>
              </a:solidFill>
            </a:endParaRPr>
          </a:p>
          <a:p>
            <a:pPr marL="14940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Det, du </a:t>
            </a:r>
            <a:r>
              <a:rPr lang="en-US" sz="1500" b="1" dirty="0" err="1">
                <a:solidFill>
                  <a:schemeClr val="tx1"/>
                </a:solidFill>
              </a:rPr>
              <a:t>kan</a:t>
            </a:r>
            <a:r>
              <a:rPr lang="en-US" sz="1500" b="1" dirty="0">
                <a:solidFill>
                  <a:schemeClr val="tx1"/>
                </a:solidFill>
              </a:rPr>
              <a:t> </a:t>
            </a:r>
            <a:r>
              <a:rPr lang="en-US" sz="1500" b="1" dirty="0" err="1">
                <a:solidFill>
                  <a:schemeClr val="tx1"/>
                </a:solidFill>
              </a:rPr>
              <a:t>påvirke</a:t>
            </a:r>
            <a:endParaRPr lang="en-US" sz="1500" b="1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1"/>
              </a:solidFill>
            </a:endParaRPr>
          </a:p>
          <a:p>
            <a:pPr marL="14940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Det, du </a:t>
            </a:r>
            <a:r>
              <a:rPr lang="en-US" sz="1500" b="1" dirty="0" err="1">
                <a:solidFill>
                  <a:schemeClr val="tx1"/>
                </a:solidFill>
              </a:rPr>
              <a:t>hverken</a:t>
            </a:r>
            <a:r>
              <a:rPr lang="en-US" sz="1500" b="1" dirty="0">
                <a:solidFill>
                  <a:schemeClr val="tx1"/>
                </a:solidFill>
              </a:rPr>
              <a:t> </a:t>
            </a:r>
            <a:r>
              <a:rPr lang="en-US" sz="1500" b="1" dirty="0" err="1">
                <a:solidFill>
                  <a:schemeClr val="tx1"/>
                </a:solidFill>
              </a:rPr>
              <a:t>kan</a:t>
            </a:r>
            <a:r>
              <a:rPr lang="en-US" sz="1500" b="1" dirty="0">
                <a:solidFill>
                  <a:schemeClr val="tx1"/>
                </a:solidFill>
              </a:rPr>
              <a:t> </a:t>
            </a:r>
            <a:r>
              <a:rPr lang="en-US" sz="1500" b="1" dirty="0" err="1">
                <a:solidFill>
                  <a:schemeClr val="tx1"/>
                </a:solidFill>
              </a:rPr>
              <a:t>kontrollere</a:t>
            </a:r>
            <a:r>
              <a:rPr lang="en-US" sz="1500" b="1" dirty="0">
                <a:solidFill>
                  <a:schemeClr val="tx1"/>
                </a:solidFill>
              </a:rPr>
              <a:t> </a:t>
            </a:r>
            <a:r>
              <a:rPr lang="en-US" sz="1500" b="1" dirty="0" err="1">
                <a:solidFill>
                  <a:schemeClr val="tx1"/>
                </a:solidFill>
              </a:rPr>
              <a:t>eller</a:t>
            </a:r>
            <a:r>
              <a:rPr lang="en-US" sz="1500" b="1" dirty="0">
                <a:solidFill>
                  <a:schemeClr val="tx1"/>
                </a:solidFill>
              </a:rPr>
              <a:t> </a:t>
            </a:r>
            <a:r>
              <a:rPr lang="en-US" sz="1500" b="1" dirty="0" err="1">
                <a:solidFill>
                  <a:schemeClr val="tx1"/>
                </a:solidFill>
              </a:rPr>
              <a:t>påvirke</a:t>
            </a:r>
            <a:r>
              <a:rPr lang="en-US" sz="1500" b="1" dirty="0">
                <a:solidFill>
                  <a:schemeClr val="tx1"/>
                </a:solidFill>
              </a:rPr>
              <a:t> (</a:t>
            </a:r>
            <a:r>
              <a:rPr lang="en-US" sz="1500" dirty="0" err="1">
                <a:solidFill>
                  <a:schemeClr val="tx1"/>
                </a:solidFill>
              </a:rPr>
              <a:t>vilkår</a:t>
            </a:r>
            <a:r>
              <a:rPr lang="en-US" sz="1500" b="1" dirty="0">
                <a:solidFill>
                  <a:schemeClr val="tx1"/>
                </a:solidFill>
              </a:rPr>
              <a:t>)</a:t>
            </a:r>
            <a:endParaRPr lang="en-US" sz="1500" dirty="0">
              <a:solidFill>
                <a:schemeClr val="tx1"/>
              </a:solidFill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1"/>
              </a:solidFill>
            </a:endParaRPr>
          </a:p>
          <a:p>
            <a:pPr marL="0" indent="0" defTabSz="914400">
              <a:lnSpc>
                <a:spcPct val="90000"/>
              </a:lnSpc>
              <a:buNone/>
            </a:pPr>
            <a:r>
              <a:rPr lang="en-US" sz="1500" dirty="0">
                <a:solidFill>
                  <a:schemeClr val="tx1"/>
                </a:solidFill>
              </a:rPr>
              <a:t>Den </a:t>
            </a:r>
            <a:r>
              <a:rPr lang="en-US" sz="1500" dirty="0" err="1">
                <a:solidFill>
                  <a:schemeClr val="tx1"/>
                </a:solidFill>
              </a:rPr>
              <a:t>bruges</a:t>
            </a:r>
            <a:r>
              <a:rPr lang="en-US" sz="1500" dirty="0">
                <a:solidFill>
                  <a:schemeClr val="tx1"/>
                </a:solidFill>
              </a:rPr>
              <a:t> </a:t>
            </a:r>
            <a:r>
              <a:rPr lang="en-US" sz="1500" dirty="0" err="1">
                <a:solidFill>
                  <a:schemeClr val="tx1"/>
                </a:solidFill>
              </a:rPr>
              <a:t>især</a:t>
            </a:r>
            <a:r>
              <a:rPr lang="en-US" sz="1500" dirty="0">
                <a:solidFill>
                  <a:schemeClr val="tx1"/>
                </a:solidFill>
              </a:rPr>
              <a:t> i </a:t>
            </a:r>
            <a:r>
              <a:rPr lang="en-US" sz="1500" dirty="0" err="1">
                <a:solidFill>
                  <a:schemeClr val="tx1"/>
                </a:solidFill>
              </a:rPr>
              <a:t>krisehåndtering</a:t>
            </a:r>
            <a:r>
              <a:rPr lang="en-US" sz="1500" dirty="0">
                <a:solidFill>
                  <a:schemeClr val="tx1"/>
                </a:solidFill>
              </a:rPr>
              <a:t>, </a:t>
            </a:r>
            <a:r>
              <a:rPr lang="en-US" sz="1500" dirty="0" err="1">
                <a:solidFill>
                  <a:schemeClr val="tx1"/>
                </a:solidFill>
              </a:rPr>
              <a:t>beslutningstagning</a:t>
            </a:r>
            <a:r>
              <a:rPr lang="en-US" sz="1500" dirty="0">
                <a:solidFill>
                  <a:schemeClr val="tx1"/>
                </a:solidFill>
              </a:rPr>
              <a:t>, </a:t>
            </a:r>
            <a:r>
              <a:rPr lang="en-US" sz="1500" dirty="0" err="1">
                <a:solidFill>
                  <a:schemeClr val="tx1"/>
                </a:solidFill>
              </a:rPr>
              <a:t>prioritering</a:t>
            </a:r>
            <a:r>
              <a:rPr lang="en-US" sz="1500" dirty="0">
                <a:solidFill>
                  <a:schemeClr val="tx1"/>
                </a:solidFill>
              </a:rPr>
              <a:t> </a:t>
            </a:r>
            <a:r>
              <a:rPr lang="en-US" sz="1500" dirty="0" err="1">
                <a:solidFill>
                  <a:schemeClr val="tx1"/>
                </a:solidFill>
              </a:rPr>
              <a:t>af</a:t>
            </a:r>
            <a:r>
              <a:rPr lang="en-US" sz="1500" dirty="0">
                <a:solidFill>
                  <a:schemeClr val="tx1"/>
                </a:solidFill>
              </a:rPr>
              <a:t> </a:t>
            </a:r>
            <a:r>
              <a:rPr lang="en-US" sz="1500" dirty="0" err="1">
                <a:solidFill>
                  <a:schemeClr val="tx1"/>
                </a:solidFill>
              </a:rPr>
              <a:t>indsatser</a:t>
            </a:r>
            <a:r>
              <a:rPr lang="en-US" sz="1500" dirty="0">
                <a:solidFill>
                  <a:schemeClr val="tx1"/>
                </a:solidFill>
              </a:rPr>
              <a:t> </a:t>
            </a:r>
            <a:r>
              <a:rPr lang="en-US" sz="1500" dirty="0" err="1">
                <a:solidFill>
                  <a:schemeClr val="tx1"/>
                </a:solidFill>
              </a:rPr>
              <a:t>og</a:t>
            </a:r>
            <a:r>
              <a:rPr lang="en-US" sz="1500" dirty="0">
                <a:solidFill>
                  <a:schemeClr val="tx1"/>
                </a:solidFill>
              </a:rPr>
              <a:t> </a:t>
            </a:r>
            <a:r>
              <a:rPr lang="en-US" sz="1500" dirty="0" err="1">
                <a:solidFill>
                  <a:schemeClr val="tx1"/>
                </a:solidFill>
              </a:rPr>
              <a:t>stressreduktion</a:t>
            </a:r>
            <a:r>
              <a:rPr lang="en-US" sz="1500" dirty="0">
                <a:solidFill>
                  <a:schemeClr val="tx1"/>
                </a:solidFill>
              </a:rPr>
              <a:t> - </a:t>
            </a:r>
            <a:r>
              <a:rPr lang="en-US" sz="1500" dirty="0" err="1">
                <a:solidFill>
                  <a:schemeClr val="tx1"/>
                </a:solidFill>
              </a:rPr>
              <a:t>både</a:t>
            </a:r>
            <a:r>
              <a:rPr lang="en-US" sz="1500" dirty="0">
                <a:solidFill>
                  <a:schemeClr val="tx1"/>
                </a:solidFill>
              </a:rPr>
              <a:t> </a:t>
            </a:r>
            <a:r>
              <a:rPr lang="en-US" sz="1500" dirty="0" err="1">
                <a:solidFill>
                  <a:schemeClr val="tx1"/>
                </a:solidFill>
              </a:rPr>
              <a:t>individuelt</a:t>
            </a:r>
            <a:r>
              <a:rPr lang="en-US" sz="1500" dirty="0">
                <a:solidFill>
                  <a:schemeClr val="tx1"/>
                </a:solidFill>
              </a:rPr>
              <a:t> </a:t>
            </a:r>
            <a:r>
              <a:rPr lang="en-US" sz="1500" dirty="0" err="1">
                <a:solidFill>
                  <a:schemeClr val="tx1"/>
                </a:solidFill>
              </a:rPr>
              <a:t>og</a:t>
            </a:r>
            <a:r>
              <a:rPr lang="en-US" sz="1500" dirty="0">
                <a:solidFill>
                  <a:schemeClr val="tx1"/>
                </a:solidFill>
              </a:rPr>
              <a:t> i teams.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9661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88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281" y="841664"/>
            <a:ext cx="3655995" cy="5156800"/>
          </a:xfrm>
        </p:spPr>
        <p:txBody>
          <a:bodyPr anchor="ctr">
            <a:normAutofit/>
          </a:bodyPr>
          <a:lstStyle/>
          <a:p>
            <a:pPr algn="l"/>
            <a:r>
              <a:rPr lang="da-DK" sz="4200">
                <a:solidFill>
                  <a:schemeClr val="bg1"/>
                </a:solidFill>
              </a:rPr>
              <a:t>Hvad du kan tage med dig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01015" y="820326"/>
            <a:ext cx="3650704" cy="5885273"/>
          </a:xfrm>
        </p:spPr>
        <p:txBody>
          <a:bodyPr anchor="ctr">
            <a:normAutofit/>
          </a:bodyPr>
          <a:lstStyle/>
          <a:p>
            <a:pPr algn="l"/>
            <a:r>
              <a:rPr lang="da-DK" sz="2800" dirty="0">
                <a:solidFill>
                  <a:schemeClr val="tx2"/>
                </a:solidFill>
              </a:rPr>
              <a:t>Du behøver ikke være perfekt - bare struktureret.</a:t>
            </a:r>
          </a:p>
          <a:p>
            <a:pPr algn="l"/>
            <a:endParaRPr lang="da-DK" sz="2800" dirty="0">
              <a:solidFill>
                <a:schemeClr val="tx2"/>
              </a:solidFill>
            </a:endParaRPr>
          </a:p>
          <a:p>
            <a:pPr algn="l"/>
            <a:r>
              <a:rPr lang="da-DK" sz="2800" dirty="0">
                <a:solidFill>
                  <a:schemeClr val="tx2"/>
                </a:solidFill>
              </a:rPr>
              <a:t>Incident og Problem Management kræver altid </a:t>
            </a:r>
            <a:r>
              <a:rPr lang="da-DK" sz="2800" i="1" dirty="0">
                <a:solidFill>
                  <a:schemeClr val="tx2"/>
                </a:solidFill>
              </a:rPr>
              <a:t>faciliteringsevner</a:t>
            </a:r>
            <a:r>
              <a:rPr lang="da-DK" sz="2800" dirty="0">
                <a:solidFill>
                  <a:schemeClr val="tx2"/>
                </a:solidFill>
              </a:rPr>
              <a:t>!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arverige Carved antal mennesker">
            <a:extLst>
              <a:ext uri="{FF2B5EF4-FFF2-40B4-BE49-F238E27FC236}">
                <a16:creationId xmlns:a16="http://schemas.microsoft.com/office/drawing/2014/main" id="{81F19E01-2C41-1AA8-F946-12F174E74E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433"/>
          <a:stretch>
            <a:fillRect/>
          </a:stretch>
        </p:blipFill>
        <p:spPr>
          <a:xfrm>
            <a:off x="20" y="10"/>
            <a:ext cx="9143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0" name="Rectangle 4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8762" cy="6038850"/>
          </a:xfrm>
          <a:custGeom>
            <a:avLst/>
            <a:gdLst>
              <a:gd name="connsiteX0" fmla="*/ 0 w 12192000"/>
              <a:gd name="connsiteY0" fmla="*/ 0 h 5835650"/>
              <a:gd name="connsiteX1" fmla="*/ 12192000 w 12192000"/>
              <a:gd name="connsiteY1" fmla="*/ 0 h 5835650"/>
              <a:gd name="connsiteX2" fmla="*/ 12192000 w 12192000"/>
              <a:gd name="connsiteY2" fmla="*/ 5835650 h 5835650"/>
              <a:gd name="connsiteX3" fmla="*/ 0 w 12192000"/>
              <a:gd name="connsiteY3" fmla="*/ 5835650 h 5835650"/>
              <a:gd name="connsiteX4" fmla="*/ 0 w 12192000"/>
              <a:gd name="connsiteY4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0 w 12198350"/>
              <a:gd name="connsiteY4" fmla="*/ 5835650 h 5835650"/>
              <a:gd name="connsiteX5" fmla="*/ 0 w 12198350"/>
              <a:gd name="connsiteY5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0 w 12198350"/>
              <a:gd name="connsiteY5" fmla="*/ 5835650 h 5835650"/>
              <a:gd name="connsiteX6" fmla="*/ 0 w 12198350"/>
              <a:gd name="connsiteY6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822450 w 12198350"/>
              <a:gd name="connsiteY5" fmla="*/ 58293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727200 w 12198350"/>
              <a:gd name="connsiteY5" fmla="*/ 54864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3854450 w 12198350"/>
              <a:gd name="connsiteY5" fmla="*/ 5695950 h 5835650"/>
              <a:gd name="connsiteX6" fmla="*/ 1727200 w 12198350"/>
              <a:gd name="connsiteY6" fmla="*/ 5486400 h 5835650"/>
              <a:gd name="connsiteX7" fmla="*/ 0 w 12198350"/>
              <a:gd name="connsiteY7" fmla="*/ 5835650 h 5835650"/>
              <a:gd name="connsiteX8" fmla="*/ 0 w 12198350"/>
              <a:gd name="connsiteY8" fmla="*/ 0 h 5835650"/>
              <a:gd name="connsiteX0" fmla="*/ 0 w 12198350"/>
              <a:gd name="connsiteY0" fmla="*/ 0 h 5842000"/>
              <a:gd name="connsiteX1" fmla="*/ 12192000 w 12198350"/>
              <a:gd name="connsiteY1" fmla="*/ 0 h 5842000"/>
              <a:gd name="connsiteX2" fmla="*/ 12198350 w 12198350"/>
              <a:gd name="connsiteY2" fmla="*/ 3505200 h 5842000"/>
              <a:gd name="connsiteX3" fmla="*/ 12192000 w 12198350"/>
              <a:gd name="connsiteY3" fmla="*/ 5835650 h 5842000"/>
              <a:gd name="connsiteX4" fmla="*/ 5060950 w 12198350"/>
              <a:gd name="connsiteY4" fmla="*/ 5835650 h 5842000"/>
              <a:gd name="connsiteX5" fmla="*/ 3663950 w 12198350"/>
              <a:gd name="connsiteY5" fmla="*/ 5842000 h 5842000"/>
              <a:gd name="connsiteX6" fmla="*/ 1727200 w 12198350"/>
              <a:gd name="connsiteY6" fmla="*/ 5486400 h 5842000"/>
              <a:gd name="connsiteX7" fmla="*/ 0 w 12198350"/>
              <a:gd name="connsiteY7" fmla="*/ 5835650 h 5842000"/>
              <a:gd name="connsiteX8" fmla="*/ 0 w 12198350"/>
              <a:gd name="connsiteY8" fmla="*/ 0 h 584200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4883150 w 12198350"/>
              <a:gd name="connsiteY4" fmla="*/ 5924550 h 5924550"/>
              <a:gd name="connsiteX5" fmla="*/ 3663950 w 12198350"/>
              <a:gd name="connsiteY5" fmla="*/ 5842000 h 5924550"/>
              <a:gd name="connsiteX6" fmla="*/ 1727200 w 12198350"/>
              <a:gd name="connsiteY6" fmla="*/ 5486400 h 5924550"/>
              <a:gd name="connsiteX7" fmla="*/ 0 w 12198350"/>
              <a:gd name="connsiteY7" fmla="*/ 5835650 h 5924550"/>
              <a:gd name="connsiteX8" fmla="*/ 0 w 12198350"/>
              <a:gd name="connsiteY8" fmla="*/ 0 h 592455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8318500 w 12198350"/>
              <a:gd name="connsiteY4" fmla="*/ 5867400 h 5924550"/>
              <a:gd name="connsiteX5" fmla="*/ 4883150 w 12198350"/>
              <a:gd name="connsiteY5" fmla="*/ 5924550 h 5924550"/>
              <a:gd name="connsiteX6" fmla="*/ 3663950 w 12198350"/>
              <a:gd name="connsiteY6" fmla="*/ 5842000 h 5924550"/>
              <a:gd name="connsiteX7" fmla="*/ 1727200 w 12198350"/>
              <a:gd name="connsiteY7" fmla="*/ 5486400 h 5924550"/>
              <a:gd name="connsiteX8" fmla="*/ 0 w 12198350"/>
              <a:gd name="connsiteY8" fmla="*/ 5835650 h 5924550"/>
              <a:gd name="connsiteX9" fmla="*/ 0 w 12198350"/>
              <a:gd name="connsiteY9" fmla="*/ 0 h 59245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9766300 w 12198350"/>
              <a:gd name="connsiteY4" fmla="*/ 59245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25525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8813800 w 12198350"/>
              <a:gd name="connsiteY3" fmla="*/ 57467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623550 w 12198350"/>
              <a:gd name="connsiteY3" fmla="*/ 48006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18540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766550 w 12198350"/>
              <a:gd name="connsiteY3" fmla="*/ 410845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8350" h="6038850">
                <a:moveTo>
                  <a:pt x="0" y="0"/>
                </a:moveTo>
                <a:lnTo>
                  <a:pt x="12192000" y="0"/>
                </a:lnTo>
                <a:cubicBezTo>
                  <a:pt x="12194117" y="1168400"/>
                  <a:pt x="12196233" y="2336800"/>
                  <a:pt x="12198350" y="3505200"/>
                </a:cubicBezTo>
                <a:cubicBezTo>
                  <a:pt x="11828992" y="3872442"/>
                  <a:pt x="11606741" y="4015317"/>
                  <a:pt x="11341100" y="4267200"/>
                </a:cubicBezTo>
                <a:cubicBezTo>
                  <a:pt x="11005609" y="4512733"/>
                  <a:pt x="10677525" y="4705350"/>
                  <a:pt x="10185400" y="4978400"/>
                </a:cubicBezTo>
                <a:cubicBezTo>
                  <a:pt x="9693275" y="5251450"/>
                  <a:pt x="9381067" y="5540375"/>
                  <a:pt x="8813800" y="5746750"/>
                </a:cubicBezTo>
                <a:lnTo>
                  <a:pt x="7219950" y="6038850"/>
                </a:lnTo>
                <a:lnTo>
                  <a:pt x="4883150" y="5924550"/>
                </a:lnTo>
                <a:lnTo>
                  <a:pt x="3663950" y="5842000"/>
                </a:lnTo>
                <a:lnTo>
                  <a:pt x="1727200" y="5486400"/>
                </a:lnTo>
                <a:lnTo>
                  <a:pt x="0" y="58356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00000">
                  <a:alpha val="60000"/>
                </a:srgbClr>
              </a:gs>
              <a:gs pos="100000">
                <a:srgbClr val="000000">
                  <a:alpha val="0"/>
                </a:srgbClr>
              </a:gs>
              <a:gs pos="68000">
                <a:srgbClr val="000000">
                  <a:alpha val="4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8" y="3296010"/>
            <a:ext cx="9143592" cy="2849976"/>
            <a:chOff x="476" y="-3923157"/>
            <a:chExt cx="10667524" cy="2493729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5694" y="147283"/>
            <a:ext cx="5266135" cy="442653"/>
          </a:xfrm>
        </p:spPr>
        <p:txBody>
          <a:bodyPr>
            <a:normAutofit fontScale="90000"/>
          </a:bodyPr>
          <a:lstStyle/>
          <a:p>
            <a:pPr algn="l"/>
            <a:r>
              <a:rPr lang="da-DK" sz="3200" dirty="0">
                <a:solidFill>
                  <a:srgbClr val="FFFFFF"/>
                </a:solidFill>
              </a:rPr>
              <a:t>Mennesker og roller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8112" y="1134265"/>
            <a:ext cx="6334971" cy="1617407"/>
          </a:xfrm>
        </p:spPr>
        <p:txBody>
          <a:bodyPr>
            <a:normAutofit fontScale="92500"/>
          </a:bodyPr>
          <a:lstStyle/>
          <a:p>
            <a:pPr algn="l">
              <a:lnSpc>
                <a:spcPct val="90000"/>
              </a:lnSpc>
            </a:pPr>
            <a:r>
              <a:rPr lang="da-DK" sz="4400" b="1" dirty="0">
                <a:solidFill>
                  <a:srgbClr val="FFFFFF"/>
                </a:solidFill>
              </a:rPr>
              <a:t>Problemer løses af mennesker, ikke systemer.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671505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9F8BE79-D6AE-2080-F591-356F44CD5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027" y="2102265"/>
            <a:ext cx="4421384" cy="25181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57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Relationen</a:t>
            </a:r>
            <a:r>
              <a:rPr lang="en-US" sz="5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7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trumfer</a:t>
            </a:r>
            <a:r>
              <a:rPr lang="en-US" sz="5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7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sagen</a:t>
            </a:r>
            <a:r>
              <a:rPr lang="en-US" sz="5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!</a:t>
            </a:r>
          </a:p>
        </p:txBody>
      </p:sp>
      <p:sp>
        <p:nvSpPr>
          <p:cNvPr id="31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49" y="5626353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04711 w 3182692"/>
              <a:gd name="connsiteY1" fmla="*/ 0 h 18288"/>
              <a:gd name="connsiteX2" fmla="*/ 1241250 w 3182692"/>
              <a:gd name="connsiteY2" fmla="*/ 0 h 18288"/>
              <a:gd name="connsiteX3" fmla="*/ 1909615 w 3182692"/>
              <a:gd name="connsiteY3" fmla="*/ 0 h 18288"/>
              <a:gd name="connsiteX4" fmla="*/ 2577981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482500 w 3182692"/>
              <a:gd name="connsiteY7" fmla="*/ 18288 h 18288"/>
              <a:gd name="connsiteX8" fmla="*/ 1782308 w 3182692"/>
              <a:gd name="connsiteY8" fmla="*/ 18288 h 18288"/>
              <a:gd name="connsiteX9" fmla="*/ 1145769 w 3182692"/>
              <a:gd name="connsiteY9" fmla="*/ 18288 h 18288"/>
              <a:gd name="connsiteX10" fmla="*/ 0 w 3182692"/>
              <a:gd name="connsiteY10" fmla="*/ 18288 h 18288"/>
              <a:gd name="connsiteX11" fmla="*/ 0 w 3182692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7989" y="5626353"/>
            <a:ext cx="2609715" cy="18288"/>
          </a:xfrm>
          <a:custGeom>
            <a:avLst/>
            <a:gdLst>
              <a:gd name="connsiteX0" fmla="*/ 0 w 2609715"/>
              <a:gd name="connsiteY0" fmla="*/ 0 h 18288"/>
              <a:gd name="connsiteX1" fmla="*/ 626332 w 2609715"/>
              <a:gd name="connsiteY1" fmla="*/ 0 h 18288"/>
              <a:gd name="connsiteX2" fmla="*/ 1278760 w 2609715"/>
              <a:gd name="connsiteY2" fmla="*/ 0 h 18288"/>
              <a:gd name="connsiteX3" fmla="*/ 1931189 w 2609715"/>
              <a:gd name="connsiteY3" fmla="*/ 0 h 18288"/>
              <a:gd name="connsiteX4" fmla="*/ 2609715 w 2609715"/>
              <a:gd name="connsiteY4" fmla="*/ 0 h 18288"/>
              <a:gd name="connsiteX5" fmla="*/ 2609715 w 2609715"/>
              <a:gd name="connsiteY5" fmla="*/ 18288 h 18288"/>
              <a:gd name="connsiteX6" fmla="*/ 1957286 w 2609715"/>
              <a:gd name="connsiteY6" fmla="*/ 18288 h 18288"/>
              <a:gd name="connsiteX7" fmla="*/ 1357052 w 2609715"/>
              <a:gd name="connsiteY7" fmla="*/ 18288 h 18288"/>
              <a:gd name="connsiteX8" fmla="*/ 756817 w 2609715"/>
              <a:gd name="connsiteY8" fmla="*/ 18288 h 18288"/>
              <a:gd name="connsiteX9" fmla="*/ 0 w 2609715"/>
              <a:gd name="connsiteY9" fmla="*/ 18288 h 18288"/>
              <a:gd name="connsiteX10" fmla="*/ 0 w 2609715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9715" h="18288" fill="none" extrusionOk="0">
                <a:moveTo>
                  <a:pt x="0" y="0"/>
                </a:moveTo>
                <a:cubicBezTo>
                  <a:pt x="283276" y="6411"/>
                  <a:pt x="352876" y="-4376"/>
                  <a:pt x="626332" y="0"/>
                </a:cubicBezTo>
                <a:cubicBezTo>
                  <a:pt x="899788" y="4376"/>
                  <a:pt x="984795" y="8792"/>
                  <a:pt x="1278760" y="0"/>
                </a:cubicBezTo>
                <a:cubicBezTo>
                  <a:pt x="1572725" y="-8792"/>
                  <a:pt x="1637724" y="7668"/>
                  <a:pt x="1931189" y="0"/>
                </a:cubicBezTo>
                <a:cubicBezTo>
                  <a:pt x="2224654" y="-7668"/>
                  <a:pt x="2304540" y="-27069"/>
                  <a:pt x="2609715" y="0"/>
                </a:cubicBezTo>
                <a:cubicBezTo>
                  <a:pt x="2609561" y="8655"/>
                  <a:pt x="2608831" y="9975"/>
                  <a:pt x="2609715" y="18288"/>
                </a:cubicBezTo>
                <a:cubicBezTo>
                  <a:pt x="2465462" y="44785"/>
                  <a:pt x="2255189" y="1376"/>
                  <a:pt x="1957286" y="18288"/>
                </a:cubicBezTo>
                <a:cubicBezTo>
                  <a:pt x="1659383" y="35200"/>
                  <a:pt x="1562734" y="6078"/>
                  <a:pt x="1357052" y="18288"/>
                </a:cubicBezTo>
                <a:cubicBezTo>
                  <a:pt x="1151370" y="30498"/>
                  <a:pt x="893393" y="36847"/>
                  <a:pt x="756817" y="18288"/>
                </a:cubicBezTo>
                <a:cubicBezTo>
                  <a:pt x="620241" y="-271"/>
                  <a:pt x="309020" y="-1293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609715" h="18288" stroke="0" extrusionOk="0">
                <a:moveTo>
                  <a:pt x="0" y="0"/>
                </a:moveTo>
                <a:cubicBezTo>
                  <a:pt x="213927" y="5385"/>
                  <a:pt x="459211" y="-16832"/>
                  <a:pt x="626332" y="0"/>
                </a:cubicBezTo>
                <a:cubicBezTo>
                  <a:pt x="793453" y="16832"/>
                  <a:pt x="1001999" y="-15497"/>
                  <a:pt x="1200469" y="0"/>
                </a:cubicBezTo>
                <a:cubicBezTo>
                  <a:pt x="1398939" y="15497"/>
                  <a:pt x="1608397" y="-18886"/>
                  <a:pt x="1905092" y="0"/>
                </a:cubicBezTo>
                <a:cubicBezTo>
                  <a:pt x="2201787" y="18886"/>
                  <a:pt x="2405176" y="14775"/>
                  <a:pt x="2609715" y="0"/>
                </a:cubicBezTo>
                <a:cubicBezTo>
                  <a:pt x="2610129" y="5928"/>
                  <a:pt x="2609945" y="11133"/>
                  <a:pt x="2609715" y="18288"/>
                </a:cubicBezTo>
                <a:cubicBezTo>
                  <a:pt x="2437672" y="45501"/>
                  <a:pt x="2157047" y="37158"/>
                  <a:pt x="2009481" y="18288"/>
                </a:cubicBezTo>
                <a:cubicBezTo>
                  <a:pt x="1861915" y="-582"/>
                  <a:pt x="1705933" y="12780"/>
                  <a:pt x="1409246" y="18288"/>
                </a:cubicBezTo>
                <a:cubicBezTo>
                  <a:pt x="1112559" y="23796"/>
                  <a:pt x="883204" y="12235"/>
                  <a:pt x="704623" y="18288"/>
                </a:cubicBezTo>
                <a:cubicBezTo>
                  <a:pt x="526042" y="24341"/>
                  <a:pt x="274196" y="39038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07870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1490" y="6112341"/>
            <a:ext cx="81267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527048" y="5040414"/>
            <a:ext cx="54864" cy="21259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Pladsholder til indhold 2">
            <a:extLst>
              <a:ext uri="{FF2B5EF4-FFF2-40B4-BE49-F238E27FC236}">
                <a16:creationId xmlns:a16="http://schemas.microsoft.com/office/drawing/2014/main" id="{5FD57C00-39C7-D8A5-2706-66B773DA69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8406359"/>
              </p:ext>
            </p:extLst>
          </p:nvPr>
        </p:nvGraphicFramePr>
        <p:xfrm>
          <a:off x="491490" y="616266"/>
          <a:ext cx="8129016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694596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530289" cy="6858000"/>
            <a:chOff x="651279" y="598259"/>
            <a:chExt cx="10889442" cy="5680742"/>
          </a:xfrm>
        </p:grpSpPr>
        <p:sp>
          <p:nvSpPr>
            <p:cNvPr id="21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Pladsholder til indhold 2">
            <a:extLst>
              <a:ext uri="{FF2B5EF4-FFF2-40B4-BE49-F238E27FC236}">
                <a16:creationId xmlns:a16="http://schemas.microsoft.com/office/drawing/2014/main" id="{6647D6B1-847F-7DB8-AD30-58D8AA76E9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7676965"/>
              </p:ext>
            </p:extLst>
          </p:nvPr>
        </p:nvGraphicFramePr>
        <p:xfrm>
          <a:off x="314632" y="231006"/>
          <a:ext cx="8200717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26839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Pladsholder til indhold 2">
            <a:extLst>
              <a:ext uri="{FF2B5EF4-FFF2-40B4-BE49-F238E27FC236}">
                <a16:creationId xmlns:a16="http://schemas.microsoft.com/office/drawing/2014/main" id="{C4E062DA-09D0-F3ED-8240-4FA7ABAF1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7950410"/>
              </p:ext>
            </p:extLst>
          </p:nvPr>
        </p:nvGraphicFramePr>
        <p:xfrm>
          <a:off x="628650" y="403123"/>
          <a:ext cx="7886700" cy="6262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64000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Pladsholder til indhold 2">
            <a:extLst>
              <a:ext uri="{FF2B5EF4-FFF2-40B4-BE49-F238E27FC236}">
                <a16:creationId xmlns:a16="http://schemas.microsoft.com/office/drawing/2014/main" id="{B0375FA4-52EE-E1F3-239D-E68DB39254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993988"/>
              </p:ext>
            </p:extLst>
          </p:nvPr>
        </p:nvGraphicFramePr>
        <p:xfrm>
          <a:off x="628650" y="471948"/>
          <a:ext cx="7886700" cy="5709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10388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28650" y="720953"/>
            <a:ext cx="7886700" cy="5416094"/>
          </a:xfrm>
          <a:custGeom>
            <a:avLst/>
            <a:gdLst>
              <a:gd name="connsiteX0" fmla="*/ 0 w 7886700"/>
              <a:gd name="connsiteY0" fmla="*/ 0 h 5416094"/>
              <a:gd name="connsiteX1" fmla="*/ 578358 w 7886700"/>
              <a:gd name="connsiteY1" fmla="*/ 0 h 5416094"/>
              <a:gd name="connsiteX2" fmla="*/ 998982 w 7886700"/>
              <a:gd name="connsiteY2" fmla="*/ 0 h 5416094"/>
              <a:gd name="connsiteX3" fmla="*/ 1813941 w 7886700"/>
              <a:gd name="connsiteY3" fmla="*/ 0 h 5416094"/>
              <a:gd name="connsiteX4" fmla="*/ 2392299 w 7886700"/>
              <a:gd name="connsiteY4" fmla="*/ 0 h 5416094"/>
              <a:gd name="connsiteX5" fmla="*/ 2970657 w 7886700"/>
              <a:gd name="connsiteY5" fmla="*/ 0 h 5416094"/>
              <a:gd name="connsiteX6" fmla="*/ 3785616 w 7886700"/>
              <a:gd name="connsiteY6" fmla="*/ 0 h 5416094"/>
              <a:gd name="connsiteX7" fmla="*/ 4285107 w 7886700"/>
              <a:gd name="connsiteY7" fmla="*/ 0 h 5416094"/>
              <a:gd name="connsiteX8" fmla="*/ 5100066 w 7886700"/>
              <a:gd name="connsiteY8" fmla="*/ 0 h 5416094"/>
              <a:gd name="connsiteX9" fmla="*/ 5915025 w 7886700"/>
              <a:gd name="connsiteY9" fmla="*/ 0 h 5416094"/>
              <a:gd name="connsiteX10" fmla="*/ 6572250 w 7886700"/>
              <a:gd name="connsiteY10" fmla="*/ 0 h 5416094"/>
              <a:gd name="connsiteX11" fmla="*/ 7886700 w 7886700"/>
              <a:gd name="connsiteY11" fmla="*/ 0 h 5416094"/>
              <a:gd name="connsiteX12" fmla="*/ 7886700 w 7886700"/>
              <a:gd name="connsiteY12" fmla="*/ 622851 h 5416094"/>
              <a:gd name="connsiteX13" fmla="*/ 7886700 w 7886700"/>
              <a:gd name="connsiteY13" fmla="*/ 1137380 h 5416094"/>
              <a:gd name="connsiteX14" fmla="*/ 7886700 w 7886700"/>
              <a:gd name="connsiteY14" fmla="*/ 1814391 h 5416094"/>
              <a:gd name="connsiteX15" fmla="*/ 7886700 w 7886700"/>
              <a:gd name="connsiteY15" fmla="*/ 2491403 h 5416094"/>
              <a:gd name="connsiteX16" fmla="*/ 7886700 w 7886700"/>
              <a:gd name="connsiteY16" fmla="*/ 3168415 h 5416094"/>
              <a:gd name="connsiteX17" fmla="*/ 7886700 w 7886700"/>
              <a:gd name="connsiteY17" fmla="*/ 3899588 h 5416094"/>
              <a:gd name="connsiteX18" fmla="*/ 7886700 w 7886700"/>
              <a:gd name="connsiteY18" fmla="*/ 4630760 h 5416094"/>
              <a:gd name="connsiteX19" fmla="*/ 7886700 w 7886700"/>
              <a:gd name="connsiteY19" fmla="*/ 5416094 h 5416094"/>
              <a:gd name="connsiteX20" fmla="*/ 7466076 w 7886700"/>
              <a:gd name="connsiteY20" fmla="*/ 5416094 h 5416094"/>
              <a:gd name="connsiteX21" fmla="*/ 6651117 w 7886700"/>
              <a:gd name="connsiteY21" fmla="*/ 5416094 h 5416094"/>
              <a:gd name="connsiteX22" fmla="*/ 5993892 w 7886700"/>
              <a:gd name="connsiteY22" fmla="*/ 5416094 h 5416094"/>
              <a:gd name="connsiteX23" fmla="*/ 5494401 w 7886700"/>
              <a:gd name="connsiteY23" fmla="*/ 5416094 h 5416094"/>
              <a:gd name="connsiteX24" fmla="*/ 4837176 w 7886700"/>
              <a:gd name="connsiteY24" fmla="*/ 5416094 h 5416094"/>
              <a:gd name="connsiteX25" fmla="*/ 4416552 w 7886700"/>
              <a:gd name="connsiteY25" fmla="*/ 5416094 h 5416094"/>
              <a:gd name="connsiteX26" fmla="*/ 3995928 w 7886700"/>
              <a:gd name="connsiteY26" fmla="*/ 5416094 h 5416094"/>
              <a:gd name="connsiteX27" fmla="*/ 3338703 w 7886700"/>
              <a:gd name="connsiteY27" fmla="*/ 5416094 h 5416094"/>
              <a:gd name="connsiteX28" fmla="*/ 2839212 w 7886700"/>
              <a:gd name="connsiteY28" fmla="*/ 5416094 h 5416094"/>
              <a:gd name="connsiteX29" fmla="*/ 2103120 w 7886700"/>
              <a:gd name="connsiteY29" fmla="*/ 5416094 h 5416094"/>
              <a:gd name="connsiteX30" fmla="*/ 1603629 w 7886700"/>
              <a:gd name="connsiteY30" fmla="*/ 5416094 h 5416094"/>
              <a:gd name="connsiteX31" fmla="*/ 867537 w 7886700"/>
              <a:gd name="connsiteY31" fmla="*/ 5416094 h 5416094"/>
              <a:gd name="connsiteX32" fmla="*/ 0 w 7886700"/>
              <a:gd name="connsiteY32" fmla="*/ 5416094 h 5416094"/>
              <a:gd name="connsiteX33" fmla="*/ 0 w 7886700"/>
              <a:gd name="connsiteY33" fmla="*/ 4684921 h 5416094"/>
              <a:gd name="connsiteX34" fmla="*/ 0 w 7886700"/>
              <a:gd name="connsiteY34" fmla="*/ 3953749 h 5416094"/>
              <a:gd name="connsiteX35" fmla="*/ 0 w 7886700"/>
              <a:gd name="connsiteY35" fmla="*/ 3168415 h 5416094"/>
              <a:gd name="connsiteX36" fmla="*/ 0 w 7886700"/>
              <a:gd name="connsiteY36" fmla="*/ 2545564 h 5416094"/>
              <a:gd name="connsiteX37" fmla="*/ 0 w 7886700"/>
              <a:gd name="connsiteY37" fmla="*/ 1760231 h 5416094"/>
              <a:gd name="connsiteX38" fmla="*/ 0 w 7886700"/>
              <a:gd name="connsiteY38" fmla="*/ 1191541 h 5416094"/>
              <a:gd name="connsiteX39" fmla="*/ 0 w 7886700"/>
              <a:gd name="connsiteY39" fmla="*/ 677012 h 5416094"/>
              <a:gd name="connsiteX40" fmla="*/ 0 w 7886700"/>
              <a:gd name="connsiteY4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7886700" h="5416094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888520" y="-5136"/>
                  <a:pt x="998982" y="0"/>
                </a:cubicBezTo>
                <a:cubicBezTo>
                  <a:pt x="1109444" y="5136"/>
                  <a:pt x="1622600" y="-36529"/>
                  <a:pt x="1813941" y="0"/>
                </a:cubicBezTo>
                <a:cubicBezTo>
                  <a:pt x="2005282" y="36529"/>
                  <a:pt x="2177619" y="19108"/>
                  <a:pt x="2392299" y="0"/>
                </a:cubicBezTo>
                <a:cubicBezTo>
                  <a:pt x="2606979" y="-19108"/>
                  <a:pt x="2788556" y="-21788"/>
                  <a:pt x="2970657" y="0"/>
                </a:cubicBezTo>
                <a:cubicBezTo>
                  <a:pt x="3152758" y="21788"/>
                  <a:pt x="3596738" y="18723"/>
                  <a:pt x="3785616" y="0"/>
                </a:cubicBezTo>
                <a:cubicBezTo>
                  <a:pt x="3974494" y="-18723"/>
                  <a:pt x="4136501" y="9985"/>
                  <a:pt x="4285107" y="0"/>
                </a:cubicBezTo>
                <a:cubicBezTo>
                  <a:pt x="4433713" y="-9985"/>
                  <a:pt x="4710656" y="-6143"/>
                  <a:pt x="5100066" y="0"/>
                </a:cubicBezTo>
                <a:cubicBezTo>
                  <a:pt x="5489476" y="6143"/>
                  <a:pt x="5703885" y="5883"/>
                  <a:pt x="5915025" y="0"/>
                </a:cubicBezTo>
                <a:cubicBezTo>
                  <a:pt x="6126165" y="-5883"/>
                  <a:pt x="6308797" y="30350"/>
                  <a:pt x="6572250" y="0"/>
                </a:cubicBezTo>
                <a:cubicBezTo>
                  <a:pt x="6835703" y="-30350"/>
                  <a:pt x="7286910" y="4832"/>
                  <a:pt x="7886700" y="0"/>
                </a:cubicBezTo>
                <a:cubicBezTo>
                  <a:pt x="7917044" y="253972"/>
                  <a:pt x="7878280" y="382927"/>
                  <a:pt x="7886700" y="622851"/>
                </a:cubicBezTo>
                <a:cubicBezTo>
                  <a:pt x="7895120" y="862775"/>
                  <a:pt x="7898095" y="881954"/>
                  <a:pt x="7886700" y="1137380"/>
                </a:cubicBezTo>
                <a:cubicBezTo>
                  <a:pt x="7875305" y="1392806"/>
                  <a:pt x="7859449" y="1500954"/>
                  <a:pt x="7886700" y="1814391"/>
                </a:cubicBezTo>
                <a:cubicBezTo>
                  <a:pt x="7913951" y="2127828"/>
                  <a:pt x="7899710" y="2276490"/>
                  <a:pt x="7886700" y="2491403"/>
                </a:cubicBezTo>
                <a:cubicBezTo>
                  <a:pt x="7873690" y="2706316"/>
                  <a:pt x="7899048" y="2943627"/>
                  <a:pt x="7886700" y="3168415"/>
                </a:cubicBezTo>
                <a:cubicBezTo>
                  <a:pt x="7874352" y="3393203"/>
                  <a:pt x="7895759" y="3539359"/>
                  <a:pt x="7886700" y="3899588"/>
                </a:cubicBezTo>
                <a:cubicBezTo>
                  <a:pt x="7877641" y="4259817"/>
                  <a:pt x="7907485" y="4437980"/>
                  <a:pt x="7886700" y="4630760"/>
                </a:cubicBezTo>
                <a:cubicBezTo>
                  <a:pt x="7865915" y="4823540"/>
                  <a:pt x="7871525" y="5198637"/>
                  <a:pt x="7886700" y="5416094"/>
                </a:cubicBezTo>
                <a:cubicBezTo>
                  <a:pt x="7691680" y="5431844"/>
                  <a:pt x="7601555" y="5415681"/>
                  <a:pt x="7466076" y="5416094"/>
                </a:cubicBezTo>
                <a:cubicBezTo>
                  <a:pt x="7330597" y="5416507"/>
                  <a:pt x="6831360" y="5424066"/>
                  <a:pt x="6651117" y="5416094"/>
                </a:cubicBezTo>
                <a:cubicBezTo>
                  <a:pt x="6470874" y="5408122"/>
                  <a:pt x="6162822" y="5448218"/>
                  <a:pt x="5993892" y="5416094"/>
                </a:cubicBezTo>
                <a:cubicBezTo>
                  <a:pt x="5824963" y="5383970"/>
                  <a:pt x="5688089" y="5423575"/>
                  <a:pt x="5494401" y="5416094"/>
                </a:cubicBezTo>
                <a:cubicBezTo>
                  <a:pt x="5300713" y="5408613"/>
                  <a:pt x="5038344" y="5439836"/>
                  <a:pt x="4837176" y="5416094"/>
                </a:cubicBezTo>
                <a:cubicBezTo>
                  <a:pt x="4636008" y="5392352"/>
                  <a:pt x="4547230" y="5414191"/>
                  <a:pt x="4416552" y="5416094"/>
                </a:cubicBezTo>
                <a:cubicBezTo>
                  <a:pt x="4285874" y="5417997"/>
                  <a:pt x="4197467" y="5397786"/>
                  <a:pt x="3995928" y="5416094"/>
                </a:cubicBezTo>
                <a:cubicBezTo>
                  <a:pt x="3794389" y="5434402"/>
                  <a:pt x="3512175" y="5385012"/>
                  <a:pt x="3338703" y="5416094"/>
                </a:cubicBezTo>
                <a:cubicBezTo>
                  <a:pt x="3165232" y="5447176"/>
                  <a:pt x="2961841" y="5402137"/>
                  <a:pt x="2839212" y="5416094"/>
                </a:cubicBezTo>
                <a:cubicBezTo>
                  <a:pt x="2716583" y="5430051"/>
                  <a:pt x="2260631" y="5391454"/>
                  <a:pt x="2103120" y="5416094"/>
                </a:cubicBezTo>
                <a:cubicBezTo>
                  <a:pt x="1945609" y="5440734"/>
                  <a:pt x="1802870" y="5413244"/>
                  <a:pt x="1603629" y="5416094"/>
                </a:cubicBezTo>
                <a:cubicBezTo>
                  <a:pt x="1404388" y="5418944"/>
                  <a:pt x="1036615" y="5428037"/>
                  <a:pt x="867537" y="5416094"/>
                </a:cubicBezTo>
                <a:cubicBezTo>
                  <a:pt x="698459" y="5404151"/>
                  <a:pt x="196765" y="5387017"/>
                  <a:pt x="0" y="5416094"/>
                </a:cubicBezTo>
                <a:cubicBezTo>
                  <a:pt x="-7913" y="5158982"/>
                  <a:pt x="-32352" y="4972281"/>
                  <a:pt x="0" y="4684921"/>
                </a:cubicBezTo>
                <a:cubicBezTo>
                  <a:pt x="32352" y="4397561"/>
                  <a:pt x="-36146" y="4109983"/>
                  <a:pt x="0" y="3953749"/>
                </a:cubicBezTo>
                <a:cubicBezTo>
                  <a:pt x="36146" y="3797515"/>
                  <a:pt x="38942" y="3433311"/>
                  <a:pt x="0" y="3168415"/>
                </a:cubicBezTo>
                <a:cubicBezTo>
                  <a:pt x="-38942" y="2903519"/>
                  <a:pt x="-264" y="2810505"/>
                  <a:pt x="0" y="2545564"/>
                </a:cubicBezTo>
                <a:cubicBezTo>
                  <a:pt x="264" y="2280623"/>
                  <a:pt x="20689" y="1994225"/>
                  <a:pt x="0" y="1760231"/>
                </a:cubicBezTo>
                <a:cubicBezTo>
                  <a:pt x="-20689" y="1526237"/>
                  <a:pt x="16073" y="1386976"/>
                  <a:pt x="0" y="1191541"/>
                </a:cubicBezTo>
                <a:cubicBezTo>
                  <a:pt x="-16073" y="996106"/>
                  <a:pt x="-16965" y="844858"/>
                  <a:pt x="0" y="677012"/>
                </a:cubicBezTo>
                <a:cubicBezTo>
                  <a:pt x="16965" y="509166"/>
                  <a:pt x="85" y="277162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D6EC7FD-3050-7CA5-C698-5F10E7E384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1463" y="914400"/>
            <a:ext cx="7443923" cy="4968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rgbClr val="826E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4" name="Billede 3">
            <a:extLst>
              <a:ext uri="{FF2B5EF4-FFF2-40B4-BE49-F238E27FC236}">
                <a16:creationId xmlns:a16="http://schemas.microsoft.com/office/drawing/2014/main" id="{0F4C049A-9BD3-C4BB-A1C5-086401C5A3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217" y="293540"/>
            <a:ext cx="4185839" cy="6270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16052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38DBCAE9-F178-0AD5-E141-2C5B3642D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da-DK" sz="3500">
                <a:solidFill>
                  <a:srgbClr val="FFFFFF"/>
                </a:solidFill>
              </a:rPr>
              <a:t>Afrunding:</a:t>
            </a:r>
          </a:p>
        </p:txBody>
      </p:sp>
      <p:graphicFrame>
        <p:nvGraphicFramePr>
          <p:cNvPr id="14" name="Pladsholder til indhold 2">
            <a:extLst>
              <a:ext uri="{FF2B5EF4-FFF2-40B4-BE49-F238E27FC236}">
                <a16:creationId xmlns:a16="http://schemas.microsoft.com/office/drawing/2014/main" id="{1A550E8E-A33C-011D-6535-3A31FB8117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106124"/>
              </p:ext>
            </p:extLst>
          </p:nvPr>
        </p:nvGraphicFramePr>
        <p:xfrm>
          <a:off x="483042" y="1576446"/>
          <a:ext cx="8195871" cy="5281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016433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5D70AD0-C796-3C85-A0D7-7F51B4B05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da-DK" sz="4400" b="0" i="0" dirty="0">
                <a:effectLst/>
                <a:latin typeface="-apple-system"/>
              </a:rPr>
              <a:t>1️⃣</a:t>
            </a:r>
            <a:br>
              <a:rPr lang="da-DK" sz="4400" b="0" i="0" dirty="0">
                <a:effectLst/>
                <a:latin typeface="-apple-system"/>
              </a:rPr>
            </a:br>
            <a:r>
              <a:rPr lang="da-DK" sz="4400" b="1" i="0" dirty="0">
                <a:effectLst/>
                <a:latin typeface="-apple-system"/>
              </a:rPr>
              <a:t>Vi jagter mønstre.</a:t>
            </a:r>
            <a:endParaRPr lang="da-DK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7CF51DA7-087F-9232-A016-EDA76A03E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da-DK" sz="3000" b="0" i="0" dirty="0">
                <a:effectLst/>
                <a:latin typeface="-apple-system"/>
              </a:rPr>
            </a:br>
            <a:br>
              <a:rPr lang="da-DK" sz="3000" b="0" i="0" dirty="0">
                <a:effectLst/>
                <a:latin typeface="-apple-system"/>
              </a:rPr>
            </a:br>
            <a:r>
              <a:rPr lang="da-DK" sz="3000" b="0" i="0" dirty="0">
                <a:effectLst/>
                <a:latin typeface="-apple-system"/>
              </a:rPr>
              <a:t>Det handler ikke om at finde en synder, men om at identificere gentagelser og eliminere dem.</a:t>
            </a:r>
            <a:br>
              <a:rPr lang="da-DK" sz="3000" b="0" i="0" dirty="0">
                <a:effectLst/>
                <a:latin typeface="-apple-system"/>
              </a:rPr>
            </a:br>
            <a:br>
              <a:rPr lang="da-DK" sz="3000" b="0" i="0" dirty="0">
                <a:effectLst/>
                <a:latin typeface="-apple-system"/>
              </a:rPr>
            </a:br>
            <a:endParaRPr lang="da-DK" sz="3000" dirty="0"/>
          </a:p>
        </p:txBody>
      </p:sp>
    </p:spTree>
    <p:extLst>
      <p:ext uri="{BB962C8B-B14F-4D97-AF65-F5344CB8AC3E}">
        <p14:creationId xmlns:p14="http://schemas.microsoft.com/office/powerpoint/2010/main" val="87794810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41BCB2-9015-2861-4C83-E73D3E78C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544" y="847600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0C9C8826-59D3-57CF-DC37-5196001F6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958" y="1233241"/>
            <a:ext cx="2430380" cy="4064628"/>
          </a:xfrm>
        </p:spPr>
        <p:txBody>
          <a:bodyPr>
            <a:normAutofit fontScale="90000"/>
          </a:bodyPr>
          <a:lstStyle/>
          <a:p>
            <a:r>
              <a:rPr lang="da-DK" sz="4400" b="0" i="0" dirty="0">
                <a:effectLst/>
                <a:latin typeface="-apple-system"/>
              </a:rPr>
              <a:t>2️⃣</a:t>
            </a:r>
            <a:br>
              <a:rPr lang="da-DK" sz="4400" b="0" i="0" dirty="0">
                <a:effectLst/>
                <a:latin typeface="-apple-system"/>
              </a:rPr>
            </a:br>
            <a:r>
              <a:rPr lang="da-DK" sz="4400" b="1" i="0" dirty="0">
                <a:effectLst/>
                <a:latin typeface="-apple-system"/>
              </a:rPr>
              <a:t>De bedste løsninger findes sammen.</a:t>
            </a:r>
            <a:endParaRPr lang="da-DK" dirty="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A546F801-B12E-F1B3-3DC5-22AB9CEDE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br>
              <a:rPr lang="da-DK" sz="3000" b="0" i="0" dirty="0">
                <a:effectLst/>
                <a:latin typeface="-apple-system"/>
              </a:rPr>
            </a:br>
            <a:br>
              <a:rPr lang="da-DK" sz="3000" b="0" i="0" dirty="0">
                <a:effectLst/>
                <a:latin typeface="-apple-system"/>
              </a:rPr>
            </a:br>
            <a:r>
              <a:rPr lang="da-DK" sz="3000" b="0" i="0" dirty="0">
                <a:effectLst/>
                <a:latin typeface="-apple-system"/>
              </a:rPr>
              <a:t>Problemer bliver ikke løst i siloer.</a:t>
            </a:r>
          </a:p>
          <a:p>
            <a:pPr marL="0" indent="0">
              <a:buNone/>
            </a:pPr>
            <a:endParaRPr lang="da-DK" sz="3000" b="0" i="0" dirty="0">
              <a:effectLst/>
              <a:latin typeface="-apple-system"/>
            </a:endParaRPr>
          </a:p>
          <a:p>
            <a:pPr marL="0" indent="0">
              <a:buNone/>
            </a:pPr>
            <a:r>
              <a:rPr lang="da-DK" sz="3000" b="0" i="0" dirty="0">
                <a:effectLst/>
                <a:latin typeface="-apple-system"/>
              </a:rPr>
              <a:t>Det kræver, at folk med forskellig viden tør tale sammen. Også når det er ubehageligt :)</a:t>
            </a:r>
            <a:endParaRPr lang="da-DK" sz="30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53792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28544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E818E9-CBB1-E354-0E23-D2784B30B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7FCEE76F-3EA0-A883-C9CC-F3E85764E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 fontScale="90000"/>
          </a:bodyPr>
          <a:lstStyle/>
          <a:p>
            <a:r>
              <a:rPr lang="da-DK" sz="4400" b="0" i="0" dirty="0">
                <a:effectLst/>
                <a:latin typeface="-apple-system"/>
              </a:rPr>
              <a:t>3️⃣</a:t>
            </a:r>
            <a:br>
              <a:rPr lang="da-DK" sz="4400" b="0" i="0" dirty="0">
                <a:effectLst/>
                <a:latin typeface="-apple-system"/>
              </a:rPr>
            </a:br>
            <a:r>
              <a:rPr lang="da-DK" sz="4400" b="1" i="0" dirty="0">
                <a:effectLst/>
                <a:latin typeface="-apple-system"/>
              </a:rPr>
              <a:t>Vi tænker langsomt i en hurtig verden.</a:t>
            </a:r>
            <a:endParaRPr lang="da-DK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2770DFCA-741B-4750-2FA6-D5E5734E9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da-DK" sz="3000" b="1" i="0" dirty="0">
                <a:effectLst/>
                <a:latin typeface="-apple-system"/>
              </a:rPr>
            </a:br>
            <a:br>
              <a:rPr lang="da-DK" sz="3000" b="0" i="0" dirty="0">
                <a:effectLst/>
                <a:latin typeface="-apple-system"/>
              </a:rPr>
            </a:br>
            <a:r>
              <a:rPr lang="da-DK" sz="3000" b="0" i="0" dirty="0">
                <a:effectLst/>
                <a:latin typeface="-apple-system"/>
              </a:rPr>
              <a:t>Mens andre slukker ildebrande, graver vi os ned i roden af problemet.</a:t>
            </a:r>
            <a:br>
              <a:rPr lang="da-DK" sz="3000" b="0" i="0" dirty="0">
                <a:effectLst/>
                <a:latin typeface="-apple-system"/>
              </a:rPr>
            </a:br>
            <a:endParaRPr lang="da-DK" sz="3000" b="0" i="0" dirty="0">
              <a:effectLst/>
              <a:latin typeface="-apple-system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da-DK" sz="3000" b="0" i="0" dirty="0">
                <a:effectLst/>
                <a:latin typeface="-apple-system"/>
              </a:rPr>
              <a:t>Det kræver struktur midt i kaos.</a:t>
            </a:r>
            <a:endParaRPr lang="da-DK" sz="3000" dirty="0"/>
          </a:p>
        </p:txBody>
      </p:sp>
    </p:spTree>
    <p:extLst>
      <p:ext uri="{BB962C8B-B14F-4D97-AF65-F5344CB8AC3E}">
        <p14:creationId xmlns:p14="http://schemas.microsoft.com/office/powerpoint/2010/main" val="3402977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9647C5-6966-9FB8-B877-AFB9F5F14F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544" y="847600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7EF93383-3AC2-B49B-095D-20535033F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958" y="1233241"/>
            <a:ext cx="2430380" cy="4064628"/>
          </a:xfrm>
        </p:spPr>
        <p:txBody>
          <a:bodyPr>
            <a:normAutofit fontScale="90000"/>
          </a:bodyPr>
          <a:lstStyle/>
          <a:p>
            <a:r>
              <a:rPr lang="da-DK" b="0" i="0" dirty="0">
                <a:effectLst/>
                <a:latin typeface="-apple-system"/>
              </a:rPr>
              <a:t>4️⃣</a:t>
            </a:r>
            <a:br>
              <a:rPr lang="da-DK" b="0" i="0" dirty="0">
                <a:effectLst/>
                <a:latin typeface="-apple-system"/>
              </a:rPr>
            </a:br>
            <a:r>
              <a:rPr lang="da-DK" b="1" i="0" dirty="0">
                <a:effectLst/>
                <a:latin typeface="-apple-system"/>
              </a:rPr>
              <a:t>Meget af vores arbejde kan ikke ses.</a:t>
            </a:r>
            <a:endParaRPr lang="da-DK" dirty="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A656FA26-2B9F-DA79-DB2B-5752EA584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1045152"/>
            <a:ext cx="394334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br>
              <a:rPr lang="da-DK" b="0" i="0" dirty="0">
                <a:effectLst/>
                <a:latin typeface="-apple-system"/>
              </a:rPr>
            </a:br>
            <a:br>
              <a:rPr lang="da-DK" b="0" i="0" dirty="0">
                <a:effectLst/>
                <a:latin typeface="-apple-system"/>
              </a:rPr>
            </a:br>
            <a:r>
              <a:rPr lang="da-DK" b="0" i="0" dirty="0">
                <a:effectLst/>
                <a:latin typeface="-apple-system"/>
              </a:rPr>
              <a:t>Når vi lykkes, sker der... ingenting. Systemerne kører. Klagerne udebliver.</a:t>
            </a:r>
            <a:endParaRPr lang="da-DK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53792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5633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B039EF-B23C-2682-E39A-4F65AC5442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6CCFABA3-93FF-6DE4-FE19-812FE2938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Autofit/>
          </a:bodyPr>
          <a:lstStyle/>
          <a:p>
            <a:r>
              <a:rPr lang="da-DK" sz="3600" b="0" i="0" dirty="0">
                <a:effectLst/>
                <a:latin typeface="-apple-system"/>
              </a:rPr>
              <a:t>5️⃣</a:t>
            </a:r>
            <a:br>
              <a:rPr lang="da-DK" sz="3600" b="0" i="0" dirty="0">
                <a:effectLst/>
                <a:latin typeface="-apple-system"/>
              </a:rPr>
            </a:br>
            <a:r>
              <a:rPr lang="da-DK" sz="3600" b="1" i="0" dirty="0">
                <a:effectLst/>
                <a:latin typeface="-apple-system"/>
              </a:rPr>
              <a:t>Vi arbejder lige så meget med mennesker som med teknologi.</a:t>
            </a:r>
            <a:endParaRPr lang="da-DK" sz="3600" dirty="0">
              <a:solidFill>
                <a:srgbClr val="FFFFFF"/>
              </a:solidFill>
            </a:endParaRPr>
          </a:p>
        </p:txBody>
      </p:sp>
      <p:sp>
        <p:nvSpPr>
          <p:cNvPr id="26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43ED21B4-3C05-B781-8E4F-78B235134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391811"/>
            <a:ext cx="4152298" cy="393528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da-DK" sz="2500" b="0" i="0" dirty="0">
                <a:effectLst/>
                <a:latin typeface="-apple-system"/>
              </a:rPr>
            </a:br>
            <a:br>
              <a:rPr lang="da-DK" sz="2500" b="0" i="0" dirty="0">
                <a:effectLst/>
                <a:latin typeface="-apple-system"/>
              </a:rPr>
            </a:br>
            <a:r>
              <a:rPr lang="da-DK" sz="2500" b="0" i="0" dirty="0">
                <a:effectLst/>
                <a:latin typeface="-apple-system"/>
              </a:rPr>
              <a:t>𝐃𝐞𝐭 𝐡𝐚𝐧𝐝𝐥𝐞𝐫 𝐨𝐦 𝐚𝐭 𝐬𝐤𝐚𝐛𝐞 𝐭𝐢𝐥𝐥𝐢𝐝, så fejl bliver meldt og viden delt.</a:t>
            </a:r>
            <a:br>
              <a:rPr lang="da-DK" sz="2500" b="0" i="0" dirty="0">
                <a:effectLst/>
                <a:latin typeface="-apple-system"/>
              </a:rPr>
            </a:br>
            <a:br>
              <a:rPr lang="da-DK" sz="2500" b="0" i="0" dirty="0">
                <a:effectLst/>
                <a:latin typeface="-apple-system"/>
              </a:rPr>
            </a:br>
            <a:r>
              <a:rPr lang="da-DK" sz="2500" b="0" i="0" dirty="0">
                <a:effectLst/>
                <a:latin typeface="-apple-system"/>
              </a:rPr>
              <a:t>I </a:t>
            </a:r>
            <a:r>
              <a:rPr lang="da-DK" sz="2500" b="1" i="0" dirty="0">
                <a:effectLst/>
                <a:latin typeface="-apple-system"/>
                <a:hlinkClick r:id="rId2"/>
              </a:rPr>
              <a:t>Velliv</a:t>
            </a:r>
            <a:r>
              <a:rPr lang="da-DK" sz="2500" b="0" i="0" dirty="0">
                <a:effectLst/>
                <a:latin typeface="-apple-system"/>
              </a:rPr>
              <a:t> kan det lade sig gøre.</a:t>
            </a:r>
          </a:p>
          <a:p>
            <a:pPr marL="0" indent="0">
              <a:lnSpc>
                <a:spcPct val="90000"/>
              </a:lnSpc>
              <a:buNone/>
            </a:pPr>
            <a:endParaRPr lang="da-DK" sz="2500" b="0" i="0" dirty="0">
              <a:effectLst/>
              <a:latin typeface="-apple-system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da-DK" sz="2500" b="0" i="0" dirty="0">
                <a:effectLst/>
                <a:latin typeface="-apple-system"/>
              </a:rPr>
              <a:t>For det har vi lovet hinanden </a:t>
            </a:r>
            <a:endParaRPr lang="da-DK" sz="2500" dirty="0"/>
          </a:p>
          <a:p>
            <a:pPr marL="0" indent="0">
              <a:lnSpc>
                <a:spcPct val="90000"/>
              </a:lnSpc>
              <a:buNone/>
            </a:pPr>
            <a:endParaRPr lang="da-DK" sz="2500" dirty="0"/>
          </a:p>
        </p:txBody>
      </p:sp>
    </p:spTree>
    <p:extLst>
      <p:ext uri="{BB962C8B-B14F-4D97-AF65-F5344CB8AC3E}">
        <p14:creationId xmlns:p14="http://schemas.microsoft.com/office/powerpoint/2010/main" val="30409411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858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ladsholder til indhold 4">
            <a:extLst>
              <a:ext uri="{FF2B5EF4-FFF2-40B4-BE49-F238E27FC236}">
                <a16:creationId xmlns:a16="http://schemas.microsoft.com/office/drawing/2014/main" id="{7D3DD423-9E1A-BF52-E837-40B5DA485E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600" y="1394523"/>
            <a:ext cx="8178799" cy="406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64086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EMPLAFYSLIDEID" val="63705178634980589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nXlddreZQim1GvBfYeSvlA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Velliv PowerPoint skabelon">
  <a:themeElements>
    <a:clrScheme name="Velliv">
      <a:dk1>
        <a:sysClr val="windowText" lastClr="000000"/>
      </a:dk1>
      <a:lt1>
        <a:sysClr val="window" lastClr="FFFFFF"/>
      </a:lt1>
      <a:dk2>
        <a:srgbClr val="767676"/>
      </a:dk2>
      <a:lt2>
        <a:srgbClr val="E2E2E2"/>
      </a:lt2>
      <a:accent1>
        <a:srgbClr val="006E64"/>
      </a:accent1>
      <a:accent2>
        <a:srgbClr val="FFA032"/>
      </a:accent2>
      <a:accent3>
        <a:srgbClr val="003C32"/>
      </a:accent3>
      <a:accent4>
        <a:srgbClr val="BEE6DC"/>
      </a:accent4>
      <a:accent5>
        <a:srgbClr val="BE6E00"/>
      </a:accent5>
      <a:accent6>
        <a:srgbClr val="FFE1C3"/>
      </a:accent6>
      <a:hlink>
        <a:srgbClr val="000000"/>
      </a:hlink>
      <a:folHlink>
        <a:srgbClr val="000000"/>
      </a:folHlink>
    </a:clrScheme>
    <a:fontScheme name="Velliv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noProof="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3175"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marL="216000" indent="-216000" algn="l">
          <a:lnSpc>
            <a:spcPct val="100000"/>
          </a:lnSpc>
          <a:spcBef>
            <a:spcPts val="1200"/>
          </a:spcBef>
          <a:buClr>
            <a:schemeClr val="accent1"/>
          </a:buClr>
          <a:buFont typeface="Arial" panose="020B0604020202020204" pitchFamily="34" charset="0"/>
          <a:buChar char="●"/>
          <a:defRPr sz="18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Velliv PowerPoint Skabelon.pptx" id="{B3CA2AA3-787C-4B09-A070-C1A8862CF17A}" vid="{19A61FB5-B5A0-499D-BA21-F584C2D7D068}"/>
    </a:ext>
  </a:extLst>
</a:theme>
</file>

<file path=ppt/theme/theme3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2166</TotalTime>
  <Words>1494</Words>
  <Application>Microsoft Office PowerPoint</Application>
  <PresentationFormat>Skærmshow (4:3)</PresentationFormat>
  <Paragraphs>227</Paragraphs>
  <Slides>51</Slides>
  <Notes>2</Notes>
  <HiddenSlides>0</HiddenSlides>
  <MMClips>1</MMClips>
  <ScaleCrop>false</ScaleCrop>
  <HeadingPairs>
    <vt:vector size="8" baseType="variant">
      <vt:variant>
        <vt:lpstr>Benyttede skrifttyper</vt:lpstr>
      </vt:variant>
      <vt:variant>
        <vt:i4>4</vt:i4>
      </vt:variant>
      <vt:variant>
        <vt:lpstr>Tema</vt:lpstr>
      </vt:variant>
      <vt:variant>
        <vt:i4>2</vt:i4>
      </vt:variant>
      <vt:variant>
        <vt:lpstr>Integrerede OLE-servere</vt:lpstr>
      </vt:variant>
      <vt:variant>
        <vt:i4>1</vt:i4>
      </vt:variant>
      <vt:variant>
        <vt:lpstr>Slidetitler</vt:lpstr>
      </vt:variant>
      <vt:variant>
        <vt:i4>51</vt:i4>
      </vt:variant>
    </vt:vector>
  </HeadingPairs>
  <TitlesOfParts>
    <vt:vector size="58" baseType="lpstr">
      <vt:lpstr>-apple-system</vt:lpstr>
      <vt:lpstr>Aptos</vt:lpstr>
      <vt:lpstr>Arial</vt:lpstr>
      <vt:lpstr>Calibri</vt:lpstr>
      <vt:lpstr>Office Theme</vt:lpstr>
      <vt:lpstr>Velliv PowerPoint skabelon</vt:lpstr>
      <vt:lpstr>think-cell Slide</vt:lpstr>
      <vt:lpstr>Problem Management</vt:lpstr>
      <vt:lpstr>Velliv har efter 6 år som selvstændig virksomhed 420.212 kunder - og 800 ansatte.   Det påvirker systemporteføljen, kapacitet, tilgængelighed - og behovet for skalerbarhed og fleksibilitet.</vt:lpstr>
      <vt:lpstr>PowerPoint-præsentation</vt:lpstr>
      <vt:lpstr>PowerPoint-præsentation</vt:lpstr>
      <vt:lpstr>Tilgang til og overgangen til at bruge cloud-tjenester</vt:lpstr>
      <vt:lpstr>Historien om min første tid i Velliv</vt:lpstr>
      <vt:lpstr>PowerPoint-præsentation</vt:lpstr>
      <vt:lpstr>Hvorfor Problem Management er nødvendigt</vt:lpstr>
      <vt:lpstr>PowerPoint-præsentation</vt:lpstr>
      <vt:lpstr>PowerPoint-præsentation</vt:lpstr>
      <vt:lpstr>Teknik </vt:lpstr>
      <vt:lpstr>Ændringer og udrulninger </vt:lpstr>
      <vt:lpstr>Tredjeparts- eller leverandørfejl</vt:lpstr>
      <vt:lpstr>Eksterne faktorer</vt:lpstr>
      <vt:lpstr>Mennesker</vt:lpstr>
      <vt:lpstr>Processuelle svagheder</vt:lpstr>
      <vt:lpstr>Pointe:</vt:lpstr>
      <vt:lpstr>Husk på at de tiltag, I laver, har en kumulativ effekt.</vt:lpstr>
      <vt:lpstr>PowerPoint-præsentation</vt:lpstr>
      <vt:lpstr>PowerPoint-præsentation</vt:lpstr>
      <vt:lpstr>Læring fra Velliv</vt:lpstr>
      <vt:lpstr>Velliv måtte efter flyt fra Nordea til Cloud-services skifte tilgangen…</vt:lpstr>
      <vt:lpstr>Hvad så når man arbejder i en kompleks sourcingmodel som Velliv?</vt:lpstr>
      <vt:lpstr>Hvorfor bruge SIAM?</vt:lpstr>
      <vt:lpstr>Hvorfor bruge SIAM?</vt:lpstr>
      <vt:lpstr>Du kan ikke outsource dit ansvar!</vt:lpstr>
      <vt:lpstr>Vores tilgang i Velliv</vt:lpstr>
      <vt:lpstr>PowerPoint-præsentation</vt:lpstr>
      <vt:lpstr>Relationen til Knowledge Management og Continual Improvement:</vt:lpstr>
      <vt:lpstr>Problems er nødt til at være faciliteret af/i din egen organisation</vt:lpstr>
      <vt:lpstr>Det skyldes:</vt:lpstr>
      <vt:lpstr>Vinduet for forandring:</vt:lpstr>
      <vt:lpstr>PowerPoint-præsentation</vt:lpstr>
      <vt:lpstr>Hvornår opstår vinduet?</vt:lpstr>
      <vt:lpstr>Kontrolcirklen er et værktøj, der hjælper dig med at skelne mellem:</vt:lpstr>
      <vt:lpstr>Hvad du kan tage med dig</vt:lpstr>
      <vt:lpstr>Mennesker og roller</vt:lpstr>
      <vt:lpstr>Relationen trumfer sagen!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PowerPoint-præsentation</vt:lpstr>
      <vt:lpstr>Afrunding:</vt:lpstr>
      <vt:lpstr>1️⃣ Vi jagter mønstre.</vt:lpstr>
      <vt:lpstr>2️⃣ De bedste løsninger findes sammen.</vt:lpstr>
      <vt:lpstr>3️⃣ Vi tænker langsomt i en hurtig verden.</vt:lpstr>
      <vt:lpstr>4️⃣ Meget af vores arbejde kan ikke ses.</vt:lpstr>
      <vt:lpstr>5️⃣ Vi arbejder lige så meget med mennesker som med teknologi.</vt:lpstr>
      <vt:lpstr>PowerPoint-præsentation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Anders Damkjær Møller</cp:lastModifiedBy>
  <cp:revision>2</cp:revision>
  <dcterms:created xsi:type="dcterms:W3CDTF">2013-01-27T09:14:16Z</dcterms:created>
  <dcterms:modified xsi:type="dcterms:W3CDTF">2025-06-11T10:08:04Z</dcterms:modified>
  <cp:category/>
</cp:coreProperties>
</file>