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78" r:id="rId3"/>
    <p:sldId id="279" r:id="rId4"/>
    <p:sldId id="257" r:id="rId5"/>
    <p:sldId id="256" r:id="rId6"/>
    <p:sldId id="287" r:id="rId7"/>
    <p:sldId id="288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80" r:id="rId19"/>
    <p:sldId id="281" r:id="rId20"/>
    <p:sldId id="282" r:id="rId21"/>
    <p:sldId id="283" r:id="rId22"/>
    <p:sldId id="284" r:id="rId23"/>
    <p:sldId id="285" r:id="rId24"/>
    <p:sldId id="28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702" y="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8" y="0"/>
            <a:ext cx="91417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olor Cover">
            <a:extLst>
              <a:ext uri="{FF2B5EF4-FFF2-40B4-BE49-F238E27FC236}">
                <a16:creationId xmlns:a16="http://schemas.microsoft.com/office/drawing/2014/main" id="{6BE11944-ED05-4FE9-9927-06C110BB3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8" y="0"/>
            <a:ext cx="914171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2812508-238C-4BCD-BDD3-25C99C5CA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7167"/>
            <a:ext cx="9141714" cy="3490956"/>
            <a:chOff x="651279" y="598259"/>
            <a:chExt cx="10889442" cy="5680742"/>
          </a:xfrm>
        </p:grpSpPr>
        <p:sp>
          <p:nvSpPr>
            <p:cNvPr id="32" name="Color">
              <a:extLst>
                <a:ext uri="{FF2B5EF4-FFF2-40B4-BE49-F238E27FC236}">
                  <a16:creationId xmlns:a16="http://schemas.microsoft.com/office/drawing/2014/main" id="{EA98B5EE-6906-45B1-8691-D06F06B6C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Color">
              <a:extLst>
                <a:ext uri="{FF2B5EF4-FFF2-40B4-BE49-F238E27FC236}">
                  <a16:creationId xmlns:a16="http://schemas.microsoft.com/office/drawing/2014/main" id="{3CB4D77E-DA74-4797-88E4-C7D817D315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3" y="0"/>
            <a:ext cx="9141717" cy="6858000"/>
            <a:chOff x="0" y="0"/>
            <a:chExt cx="12188952" cy="685800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799D583-2D30-C4F5-F08E-2FD4F1B4F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281" y="1014574"/>
            <a:ext cx="7294297" cy="2226769"/>
          </a:xfrm>
        </p:spPr>
        <p:txBody>
          <a:bodyPr anchor="ctr">
            <a:normAutofit/>
          </a:bodyPr>
          <a:lstStyle/>
          <a:p>
            <a:pPr algn="l"/>
            <a:r>
              <a:rPr lang="da-DK" sz="4200">
                <a:solidFill>
                  <a:schemeClr val="bg1"/>
                </a:solidFill>
              </a:rPr>
              <a:t>Kunsten at komme igennem en krise uden at dø af stress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C427817-001D-63EA-EFB7-5E618CB5E4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2281" y="4110178"/>
            <a:ext cx="7294297" cy="2487212"/>
          </a:xfrm>
        </p:spPr>
        <p:txBody>
          <a:bodyPr anchor="ctr">
            <a:normAutofit/>
          </a:bodyPr>
          <a:lstStyle/>
          <a:p>
            <a:pPr algn="l"/>
            <a:r>
              <a:rPr lang="da-DK" dirty="0">
                <a:solidFill>
                  <a:schemeClr val="tx2"/>
                </a:solidFill>
              </a:rPr>
              <a:t>Anders Damkjær Møller</a:t>
            </a:r>
          </a:p>
        </p:txBody>
      </p:sp>
    </p:spTree>
    <p:extLst>
      <p:ext uri="{BB962C8B-B14F-4D97-AF65-F5344CB8AC3E}">
        <p14:creationId xmlns:p14="http://schemas.microsoft.com/office/powerpoint/2010/main" val="26451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indendørs, person, tekst, PC&#10;&#10;AI-genereret indhold kan være ukorrekt.">
            <a:extLst>
              <a:ext uri="{FF2B5EF4-FFF2-40B4-BE49-F238E27FC236}">
                <a16:creationId xmlns:a16="http://schemas.microsoft.com/office/drawing/2014/main" id="{CCE1A494-E727-EC7D-76AD-A1CD6CE51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" y="0"/>
            <a:ext cx="9142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12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ekst, person, silhuet, bog&#10;&#10;AI-genereret indhold kan være ukorrekt.">
            <a:extLst>
              <a:ext uri="{FF2B5EF4-FFF2-40B4-BE49-F238E27FC236}">
                <a16:creationId xmlns:a16="http://schemas.microsoft.com/office/drawing/2014/main" id="{95B9C568-FD6A-3516-0A99-0B4FB3F7F0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127"/>
          <a:stretch>
            <a:fillRect/>
          </a:stretch>
        </p:blipFill>
        <p:spPr>
          <a:xfrm>
            <a:off x="2911927" y="10"/>
            <a:ext cx="6232072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3436144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37207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hjul, Landkøretøj, køretøj, transport&#10;&#10;AI-genereret indhold kan være ukorrekt.">
            <a:extLst>
              <a:ext uri="{FF2B5EF4-FFF2-40B4-BE49-F238E27FC236}">
                <a16:creationId xmlns:a16="http://schemas.microsoft.com/office/drawing/2014/main" id="{02956F3B-5310-BC4B-A9F1-28AF9636A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6"/>
            <a:ext cx="9144000" cy="685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269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Billede 6" descr="Et billede, der indeholder skitse, bygning, tegning, hegn&#10;&#10;AI-genereret indhold kan være ukorrekt.">
            <a:extLst>
              <a:ext uri="{FF2B5EF4-FFF2-40B4-BE49-F238E27FC236}">
                <a16:creationId xmlns:a16="http://schemas.microsoft.com/office/drawing/2014/main" id="{B2D2CB17-FB41-0A47-EE6D-F94DD62646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280" b="10734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73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ekst, cirkel, Font/skrifttype, skærmbillede&#10;&#10;AI-genereret indhold kan være ukorrekt.">
            <a:extLst>
              <a:ext uri="{FF2B5EF4-FFF2-40B4-BE49-F238E27FC236}">
                <a16:creationId xmlns:a16="http://schemas.microsoft.com/office/drawing/2014/main" id="{C4A8D0A0-DBF3-2151-0D12-11ADBBF9F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980" y="262980"/>
            <a:ext cx="6332039" cy="633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07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person, tøj, Ansigt, udendørs&#10;&#10;AI-genereret indhold kan være ukorrekt.">
            <a:extLst>
              <a:ext uri="{FF2B5EF4-FFF2-40B4-BE49-F238E27FC236}">
                <a16:creationId xmlns:a16="http://schemas.microsoft.com/office/drawing/2014/main" id="{3C9DAD67-ADF1-1FB5-98DD-154723E1D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" y="0"/>
            <a:ext cx="9142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96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37" y="8300"/>
            <a:ext cx="914483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358232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tekst, Font/skrifttype, typografi, hvid&#10;&#10;AI-genereret indhold kan være ukorrekt.">
            <a:extLst>
              <a:ext uri="{FF2B5EF4-FFF2-40B4-BE49-F238E27FC236}">
                <a16:creationId xmlns:a16="http://schemas.microsoft.com/office/drawing/2014/main" id="{1A22A6A8-54A3-47D3-44A9-3EE58A3969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759" b="14962"/>
          <a:stretch>
            <a:fillRect/>
          </a:stretch>
        </p:blipFill>
        <p:spPr>
          <a:xfrm>
            <a:off x="20" y="10"/>
            <a:ext cx="9143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0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ekst, skærmbillede, Font/skrifttype, linje/række&#10;&#10;AI-genereret indhold kan være ukorrekt.">
            <a:extLst>
              <a:ext uri="{FF2B5EF4-FFF2-40B4-BE49-F238E27FC236}">
                <a16:creationId xmlns:a16="http://schemas.microsoft.com/office/drawing/2014/main" id="{84C3F143-E83D-90AB-58A8-B3B4CAA3F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896" y="0"/>
            <a:ext cx="7654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89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060068-C3E8-8B6D-707F-72C091F40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tekst, Font/skrifttype, skærmbillede, design&#10;&#10;AI-genereret indhold kan være ukorrekt.">
            <a:extLst>
              <a:ext uri="{FF2B5EF4-FFF2-40B4-BE49-F238E27FC236}">
                <a16:creationId xmlns:a16="http://schemas.microsoft.com/office/drawing/2014/main" id="{8CC346E6-2B09-CA8A-9F72-7745E4A08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656" y="643467"/>
            <a:ext cx="371868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82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BCC459-58D3-57E5-693B-B29E48AD4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tekst, tøj, Ansigt, smil&#10;&#10;AI-genereret indhold kan være ukorrekt.">
            <a:extLst>
              <a:ext uri="{FF2B5EF4-FFF2-40B4-BE49-F238E27FC236}">
                <a16:creationId xmlns:a16="http://schemas.microsoft.com/office/drawing/2014/main" id="{5177DA0E-1F24-F568-C806-35AB655E0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699326"/>
            <a:ext cx="8178799" cy="545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48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sky, græs, udendørs, person&#10;&#10;AI-genereret indhold kan være ukorrekt.">
            <a:extLst>
              <a:ext uri="{FF2B5EF4-FFF2-40B4-BE49-F238E27FC236}">
                <a16:creationId xmlns:a16="http://schemas.microsoft.com/office/drawing/2014/main" id="{13E11BA1-6E50-DD98-A0E4-A3B9C415F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" y="0"/>
            <a:ext cx="9142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09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747F54-9129-977F-4F35-71529B9A2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ekst, skærmbillede, Font/skrifttype, diagram&#10;&#10;AI-genereret indhold kan være ukorrekt.">
            <a:extLst>
              <a:ext uri="{FF2B5EF4-FFF2-40B4-BE49-F238E27FC236}">
                <a16:creationId xmlns:a16="http://schemas.microsoft.com/office/drawing/2014/main" id="{7373BCD5-0AE9-59BA-4FE0-82D425626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784" y="453178"/>
            <a:ext cx="8594432" cy="595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92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3A3E4-8284-224E-FDAE-0AC4F911A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person, håndled, hånd, finger&#10;&#10;AI-genereret indhold kan være ukorrekt.">
            <a:extLst>
              <a:ext uri="{FF2B5EF4-FFF2-40B4-BE49-F238E27FC236}">
                <a16:creationId xmlns:a16="http://schemas.microsoft.com/office/drawing/2014/main" id="{65DBC1D8-1462-503A-2060-4D504D819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00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574FBB-5157-0F8F-10D8-F2474B55A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tekst, skærmbillede, nummer/tal, Font/skrifttype&#10;&#10;AI-genereret indhold kan være ukorrekt.">
            <a:extLst>
              <a:ext uri="{FF2B5EF4-FFF2-40B4-BE49-F238E27FC236}">
                <a16:creationId xmlns:a16="http://schemas.microsoft.com/office/drawing/2014/main" id="{0C57575C-744E-EBD9-4CCF-A597FD57D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080627"/>
            <a:ext cx="3968749" cy="4696745"/>
          </a:xfrm>
          <a:prstGeom prst="rect">
            <a:avLst/>
          </a:prstGeom>
        </p:spPr>
      </p:pic>
      <p:pic>
        <p:nvPicPr>
          <p:cNvPr id="5" name="Billede 4" descr="Et billede, der indeholder tekst, skærmbillede, Font/skrifttype, design&#10;&#10;AI-genereret indhold kan være ukorrekt.">
            <a:extLst>
              <a:ext uri="{FF2B5EF4-FFF2-40B4-BE49-F238E27FC236}">
                <a16:creationId xmlns:a16="http://schemas.microsoft.com/office/drawing/2014/main" id="{CC24476E-FF4B-C870-0E74-05E5AB369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648" y="2456656"/>
            <a:ext cx="3968751" cy="194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324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A9A7D-004F-08D2-C709-93BB990DA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8BB5A15B-A7F4-A701-A03E-3B6B3FEEB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45" y="1030628"/>
            <a:ext cx="8909110" cy="47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55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CA2AA8-F937-DB2E-5B71-6341066A5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da-DK" dirty="0"/>
              <a:t>Ræk ud!</a:t>
            </a:r>
          </a:p>
        </p:txBody>
      </p:sp>
      <p:pic>
        <p:nvPicPr>
          <p:cNvPr id="7" name="Billede 6" descr="Et billede, der indeholder tekst, Ansigt, person, dreng&#10;&#10;AI-genereret indhold kan være ukorrekt.">
            <a:extLst>
              <a:ext uri="{FF2B5EF4-FFF2-40B4-BE49-F238E27FC236}">
                <a16:creationId xmlns:a16="http://schemas.microsoft.com/office/drawing/2014/main" id="{426F0D9D-E84E-C06F-D310-89611D612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5" y="771955"/>
            <a:ext cx="9000810" cy="4085795"/>
          </a:xfrm>
          <a:prstGeom prst="rect">
            <a:avLst/>
          </a:prstGeom>
        </p:spPr>
      </p:pic>
      <p:pic>
        <p:nvPicPr>
          <p:cNvPr id="9" name="Billede 8" descr="Et billede, der indeholder mønster, kvadratisk, pixel, design&#10;&#10;AI-genereret indhold kan være ukorrekt.">
            <a:extLst>
              <a:ext uri="{FF2B5EF4-FFF2-40B4-BE49-F238E27FC236}">
                <a16:creationId xmlns:a16="http://schemas.microsoft.com/office/drawing/2014/main" id="{D3CFF532-4BA4-1C52-1709-F9414A052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857750"/>
            <a:ext cx="1875268" cy="1875268"/>
          </a:xfrm>
          <a:prstGeom prst="rect">
            <a:avLst/>
          </a:prstGeom>
        </p:spPr>
      </p:pic>
      <p:pic>
        <p:nvPicPr>
          <p:cNvPr id="11" name="Billede 10" descr="Et billede, der indeholder mønster, Grafik, pixel, design&#10;&#10;AI-genereret indhold kan være ukorrekt.">
            <a:extLst>
              <a:ext uri="{FF2B5EF4-FFF2-40B4-BE49-F238E27FC236}">
                <a16:creationId xmlns:a16="http://schemas.microsoft.com/office/drawing/2014/main" id="{D9FDA6D0-3680-C66F-F6AB-77E07125C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857" y="4857750"/>
            <a:ext cx="1906943" cy="19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6395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ladsholder til indhold 4" descr="Et billede, der indeholder person, Ansigt, udendørs, tøj&#10;&#10;AI-genereret indhold kan være ukorrekt.">
            <a:extLst>
              <a:ext uri="{FF2B5EF4-FFF2-40B4-BE49-F238E27FC236}">
                <a16:creationId xmlns:a16="http://schemas.microsoft.com/office/drawing/2014/main" id="{A29FAF62-86FB-9516-7EBA-987AB094A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0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 descr="Et billede, der indeholder Ansigt, person, tøj, indendørs&#10;&#10;AI-genereret indhold kan være ukorrekt.">
            <a:extLst>
              <a:ext uri="{FF2B5EF4-FFF2-40B4-BE49-F238E27FC236}">
                <a16:creationId xmlns:a16="http://schemas.microsoft.com/office/drawing/2014/main" id="{E6190173-76D9-2463-891A-D92966AF5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" y="0"/>
            <a:ext cx="914233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Freeform: Shape 20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83204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F0B1A7A3-1F05-9551-2D43-222E859F2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20" y="1299865"/>
            <a:ext cx="8668960" cy="4258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tekst, skærmbillede, Font/skrifttype, design&#10;&#10;AI-genereret indhold kan være ukorrekt.">
            <a:extLst>
              <a:ext uri="{FF2B5EF4-FFF2-40B4-BE49-F238E27FC236}">
                <a16:creationId xmlns:a16="http://schemas.microsoft.com/office/drawing/2014/main" id="{6410B183-2843-93A9-811E-15B2D24F7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549" y="417710"/>
            <a:ext cx="3974901" cy="6022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1230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Billede 8" descr="Et billede, der indeholder udendørs, sky, vej/gade, køretøj&#10;&#10;AI-genereret indhold kan være ukorrekt.">
            <a:extLst>
              <a:ext uri="{FF2B5EF4-FFF2-40B4-BE49-F238E27FC236}">
                <a16:creationId xmlns:a16="http://schemas.microsoft.com/office/drawing/2014/main" id="{D140CCFE-8268-92EC-AB1C-AB8565B005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0985" b="2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11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ekst, fodtøj, tøj, cirkel&#10;&#10;AI-genereret indhold kan være ukorrekt.">
            <a:extLst>
              <a:ext uri="{FF2B5EF4-FFF2-40B4-BE49-F238E27FC236}">
                <a16:creationId xmlns:a16="http://schemas.microsoft.com/office/drawing/2014/main" id="{EEA3A201-E8DB-24FA-F81F-8702F812F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42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tegneserie, tegning, illustration/afbildning, clipart&#10;&#10;AI-genereret indhold kan være ukorrekt.">
            <a:extLst>
              <a:ext uri="{FF2B5EF4-FFF2-40B4-BE49-F238E27FC236}">
                <a16:creationId xmlns:a16="http://schemas.microsoft.com/office/drawing/2014/main" id="{2831CD9D-7C4D-77BA-AE8C-96C481A11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148"/>
            <a:ext cx="9144000" cy="625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988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17</Words>
  <Application>Microsoft Office PowerPoint</Application>
  <PresentationFormat>Skærmshow (4:3)</PresentationFormat>
  <Paragraphs>3</Paragraphs>
  <Slides>24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Kunsten at komme igennem en krise uden at dø af stress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Ræk ud!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Anders Damkjær Møller</cp:lastModifiedBy>
  <cp:revision>3</cp:revision>
  <dcterms:created xsi:type="dcterms:W3CDTF">2013-01-27T09:14:16Z</dcterms:created>
  <dcterms:modified xsi:type="dcterms:W3CDTF">2025-08-26T05:29:35Z</dcterms:modified>
  <cp:category/>
</cp:coreProperties>
</file>